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notesMasterIdLst>
    <p:notesMasterId r:id="rId34"/>
  </p:notesMasterIdLst>
  <p:handoutMasterIdLst>
    <p:handoutMasterId r:id="rId35"/>
  </p:handoutMasterIdLst>
  <p:sldIdLst>
    <p:sldId id="261" r:id="rId4"/>
    <p:sldId id="271" r:id="rId5"/>
    <p:sldId id="262" r:id="rId6"/>
    <p:sldId id="328" r:id="rId7"/>
    <p:sldId id="311" r:id="rId8"/>
    <p:sldId id="341" r:id="rId9"/>
    <p:sldId id="342" r:id="rId10"/>
    <p:sldId id="330" r:id="rId11"/>
    <p:sldId id="331" r:id="rId12"/>
    <p:sldId id="332" r:id="rId13"/>
    <p:sldId id="338" r:id="rId14"/>
    <p:sldId id="333" r:id="rId15"/>
    <p:sldId id="334" r:id="rId16"/>
    <p:sldId id="343" r:id="rId17"/>
    <p:sldId id="335" r:id="rId18"/>
    <p:sldId id="345" r:id="rId19"/>
    <p:sldId id="346" r:id="rId20"/>
    <p:sldId id="347" r:id="rId21"/>
    <p:sldId id="350" r:id="rId22"/>
    <p:sldId id="349" r:id="rId23"/>
    <p:sldId id="348" r:id="rId24"/>
    <p:sldId id="351" r:id="rId25"/>
    <p:sldId id="352" r:id="rId26"/>
    <p:sldId id="356" r:id="rId27"/>
    <p:sldId id="355" r:id="rId28"/>
    <p:sldId id="354" r:id="rId29"/>
    <p:sldId id="336" r:id="rId30"/>
    <p:sldId id="337" r:id="rId31"/>
    <p:sldId id="344" r:id="rId32"/>
    <p:sldId id="260" r:id="rId33"/>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4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196" autoAdjust="0"/>
  </p:normalViewPr>
  <p:slideViewPr>
    <p:cSldViewPr snapToGrid="0">
      <p:cViewPr varScale="1">
        <p:scale>
          <a:sx n="60" d="100"/>
          <a:sy n="60" d="100"/>
        </p:scale>
        <p:origin x="96" y="1116"/>
      </p:cViewPr>
      <p:guideLst>
        <p:guide orient="horz" pos="2640"/>
        <p:guide pos="3840"/>
      </p:guideLst>
    </p:cSldViewPr>
  </p:slideViewPr>
  <p:notesTextViewPr>
    <p:cViewPr>
      <p:scale>
        <a:sx n="1" d="1"/>
        <a:sy n="1" d="1"/>
      </p:scale>
      <p:origin x="0" y="0"/>
    </p:cViewPr>
  </p:notesTextViewPr>
  <p:notesViewPr>
    <p:cSldViewPr snapToGrid="0" showGuides="1">
      <p:cViewPr varScale="1">
        <p:scale>
          <a:sx n="83" d="100"/>
          <a:sy n="83" d="100"/>
        </p:scale>
        <p:origin x="5040"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ableStyles" Target="tableStyles.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handoutMaster" Target="handoutMasters/handoutMaster1.xml"/><Relationship Id="rId8" Type="http://schemas.openxmlformats.org/officeDocument/2006/relationships/slide" Target="slides/slide5.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D75A0A4-518F-48D4-84F1-3DC45E255FC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E0BD4FD-FB6F-481F-B069-F42B98D8B3E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B75742-7AAE-47DE-B133-CD0BB1D90670}" type="datetimeFigureOut">
              <a:rPr lang="en-US" smtClean="0"/>
              <a:t>09-Feb-23</a:t>
            </a:fld>
            <a:endParaRPr lang="en-US"/>
          </a:p>
        </p:txBody>
      </p:sp>
      <p:sp>
        <p:nvSpPr>
          <p:cNvPr id="4" name="Footer Placeholder 3">
            <a:extLst>
              <a:ext uri="{FF2B5EF4-FFF2-40B4-BE49-F238E27FC236}">
                <a16:creationId xmlns:a16="http://schemas.microsoft.com/office/drawing/2014/main" id="{6C453BBD-785B-4BC4-AC52-D1D1BA4FA5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BCE4043-0CA1-4854-9D91-B4E994F73A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2F20B6-6FF5-45E0-A3EA-F826548D3FAA}" type="slidenum">
              <a:rPr lang="en-US" smtClean="0"/>
              <a:t>‹#›</a:t>
            </a:fld>
            <a:endParaRPr lang="en-US"/>
          </a:p>
        </p:txBody>
      </p:sp>
    </p:spTree>
    <p:extLst>
      <p:ext uri="{BB962C8B-B14F-4D97-AF65-F5344CB8AC3E}">
        <p14:creationId xmlns:p14="http://schemas.microsoft.com/office/powerpoint/2010/main" val="74811189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jp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6.jp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BAFEC3-B050-45E0-A459-0A4277F7B1C2}" type="datetimeFigureOut">
              <a:rPr lang="en-US" smtClean="0"/>
              <a:t>09-Feb-23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13EE3B-20DA-4DBD-9D99-4E96D3BF51B8}" type="slidenum">
              <a:rPr lang="en-US" smtClean="0"/>
              <a:t>‹#›</a:t>
            </a:fld>
            <a:endParaRPr lang="en-US"/>
          </a:p>
        </p:txBody>
      </p:sp>
    </p:spTree>
    <p:extLst>
      <p:ext uri="{BB962C8B-B14F-4D97-AF65-F5344CB8AC3E}">
        <p14:creationId xmlns:p14="http://schemas.microsoft.com/office/powerpoint/2010/main" val="1722950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6750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9BE8C512-D044-417F-88C3-87EA35A37A75}"/>
              </a:ext>
            </a:extLst>
          </p:cNvPr>
          <p:cNvGrpSpPr/>
          <p:nvPr userDrawn="1"/>
        </p:nvGrpSpPr>
        <p:grpSpPr>
          <a:xfrm>
            <a:off x="5230606" y="1239951"/>
            <a:ext cx="1730789" cy="244549"/>
            <a:chOff x="435935" y="648585"/>
            <a:chExt cx="1730789" cy="244549"/>
          </a:xfrm>
        </p:grpSpPr>
        <p:sp>
          <p:nvSpPr>
            <p:cNvPr id="4" name="Oval 3">
              <a:extLst>
                <a:ext uri="{FF2B5EF4-FFF2-40B4-BE49-F238E27FC236}">
                  <a16:creationId xmlns:a16="http://schemas.microsoft.com/office/drawing/2014/main" id="{1B32F71F-C37B-40DB-AC1C-FAE4A97E435F}"/>
                </a:ext>
              </a:extLst>
            </p:cNvPr>
            <p:cNvSpPr/>
            <p:nvPr/>
          </p:nvSpPr>
          <p:spPr>
            <a:xfrm>
              <a:off x="435935" y="648585"/>
              <a:ext cx="244549" cy="2445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0172B89D-B1FF-4A2B-9A0B-7523468280B8}"/>
                </a:ext>
              </a:extLst>
            </p:cNvPr>
            <p:cNvSpPr/>
            <p:nvPr/>
          </p:nvSpPr>
          <p:spPr>
            <a:xfrm>
              <a:off x="733183" y="648585"/>
              <a:ext cx="244549" cy="2445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56C641A-8172-4B9C-81FC-825F522B8293}"/>
                </a:ext>
              </a:extLst>
            </p:cNvPr>
            <p:cNvSpPr/>
            <p:nvPr/>
          </p:nvSpPr>
          <p:spPr>
            <a:xfrm>
              <a:off x="1030431" y="648585"/>
              <a:ext cx="244549" cy="24454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CAA96E59-0D3F-4A9F-8539-41D89B47EBC7}"/>
                </a:ext>
              </a:extLst>
            </p:cNvPr>
            <p:cNvSpPr/>
            <p:nvPr/>
          </p:nvSpPr>
          <p:spPr>
            <a:xfrm>
              <a:off x="1327679" y="648585"/>
              <a:ext cx="244549" cy="24454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DB579CB6-2852-4EB9-AACE-21B5F38AFFDE}"/>
                </a:ext>
              </a:extLst>
            </p:cNvPr>
            <p:cNvSpPr/>
            <p:nvPr/>
          </p:nvSpPr>
          <p:spPr>
            <a:xfrm>
              <a:off x="1624927" y="648585"/>
              <a:ext cx="244549" cy="24454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31DF976F-1C48-4F1C-9A1C-DB5336449A41}"/>
                </a:ext>
              </a:extLst>
            </p:cNvPr>
            <p:cNvSpPr/>
            <p:nvPr/>
          </p:nvSpPr>
          <p:spPr>
            <a:xfrm>
              <a:off x="1922175" y="648585"/>
              <a:ext cx="244549" cy="24454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320577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02876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F80806DE-2C79-4003-BF1D-4EFCF94F9363}"/>
              </a:ext>
            </a:extLst>
          </p:cNvPr>
          <p:cNvSpPr>
            <a:spLocks noGrp="1"/>
          </p:cNvSpPr>
          <p:nvPr>
            <p:ph type="pic" sz="quarter" idx="43" hasCustomPrompt="1"/>
          </p:nvPr>
        </p:nvSpPr>
        <p:spPr>
          <a:xfrm>
            <a:off x="6676291" y="1261455"/>
            <a:ext cx="4334608" cy="4335090"/>
          </a:xfrm>
          <a:prstGeom prst="ellipse">
            <a:avLst/>
          </a:prstGeom>
          <a:solidFill>
            <a:schemeClr val="bg1">
              <a:lumMod val="95000"/>
            </a:schemeClr>
          </a:solidFill>
        </p:spPr>
        <p:txBody>
          <a:bodyPr anchor="ctr"/>
          <a:lstStyle>
            <a:lvl1pPr marL="0" marR="0" indent="0" algn="ctr" defTabSz="914446" rtl="0" eaLnBrk="1" fontAlgn="auto" latinLnBrk="0" hangingPunct="1">
              <a:lnSpc>
                <a:spcPct val="100000"/>
              </a:lnSpc>
              <a:spcBef>
                <a:spcPct val="20000"/>
              </a:spcBef>
              <a:spcAft>
                <a:spcPts val="0"/>
              </a:spcAft>
              <a:buClrTx/>
              <a:buSzTx/>
              <a:buFont typeface="Arial" pitchFamily="34" charset="0"/>
              <a:buNone/>
              <a:tabLst/>
              <a:defRPr sz="120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3" name="Block Arc 2">
            <a:extLst>
              <a:ext uri="{FF2B5EF4-FFF2-40B4-BE49-F238E27FC236}">
                <a16:creationId xmlns:a16="http://schemas.microsoft.com/office/drawing/2014/main" id="{C574AA1B-BBA5-4FCC-9508-18A72947EC62}"/>
              </a:ext>
            </a:extLst>
          </p:cNvPr>
          <p:cNvSpPr/>
          <p:nvPr userDrawn="1"/>
        </p:nvSpPr>
        <p:spPr>
          <a:xfrm>
            <a:off x="5972907" y="558312"/>
            <a:ext cx="5741377" cy="5741377"/>
          </a:xfrm>
          <a:prstGeom prst="blockArc">
            <a:avLst>
              <a:gd name="adj1" fmla="val 12381833"/>
              <a:gd name="adj2" fmla="val 9279677"/>
              <a:gd name="adj3" fmla="val 9208"/>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497207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F80806DE-2C79-4003-BF1D-4EFCF94F9363}"/>
              </a:ext>
            </a:extLst>
          </p:cNvPr>
          <p:cNvSpPr>
            <a:spLocks noGrp="1"/>
          </p:cNvSpPr>
          <p:nvPr>
            <p:ph type="pic" sz="quarter" idx="43" hasCustomPrompt="1"/>
          </p:nvPr>
        </p:nvSpPr>
        <p:spPr>
          <a:xfrm>
            <a:off x="2915949" y="0"/>
            <a:ext cx="4334608" cy="6858000"/>
          </a:xfrm>
          <a:prstGeom prst="rect">
            <a:avLst/>
          </a:prstGeom>
          <a:solidFill>
            <a:schemeClr val="bg1">
              <a:lumMod val="95000"/>
            </a:schemeClr>
          </a:solidFill>
        </p:spPr>
        <p:txBody>
          <a:bodyPr anchor="ctr"/>
          <a:lstStyle>
            <a:lvl1pPr marL="0" marR="0" indent="0" algn="ctr" defTabSz="914446" rtl="0" eaLnBrk="1" fontAlgn="auto" latinLnBrk="0" hangingPunct="1">
              <a:lnSpc>
                <a:spcPct val="100000"/>
              </a:lnSpc>
              <a:spcBef>
                <a:spcPct val="20000"/>
              </a:spcBef>
              <a:spcAft>
                <a:spcPts val="0"/>
              </a:spcAft>
              <a:buClrTx/>
              <a:buSzTx/>
              <a:buFont typeface="Arial" pitchFamily="34" charset="0"/>
              <a:buNone/>
              <a:tabLst/>
              <a:defRPr sz="120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335224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F80806DE-2C79-4003-BF1D-4EFCF94F9363}"/>
              </a:ext>
            </a:extLst>
          </p:cNvPr>
          <p:cNvSpPr>
            <a:spLocks noGrp="1"/>
          </p:cNvSpPr>
          <p:nvPr>
            <p:ph type="pic" sz="quarter" idx="43" hasCustomPrompt="1"/>
          </p:nvPr>
        </p:nvSpPr>
        <p:spPr>
          <a:xfrm>
            <a:off x="0" y="0"/>
            <a:ext cx="12192000" cy="6858000"/>
          </a:xfrm>
          <a:prstGeom prst="rect">
            <a:avLst/>
          </a:prstGeom>
          <a:solidFill>
            <a:schemeClr val="bg1">
              <a:lumMod val="95000"/>
            </a:schemeClr>
          </a:solidFill>
        </p:spPr>
        <p:txBody>
          <a:bodyPr anchor="ctr"/>
          <a:lstStyle>
            <a:lvl1pPr marL="0" marR="0" indent="0" algn="ctr" defTabSz="914446" rtl="0" eaLnBrk="1" fontAlgn="auto" latinLnBrk="0" hangingPunct="1">
              <a:lnSpc>
                <a:spcPct val="100000"/>
              </a:lnSpc>
              <a:spcBef>
                <a:spcPct val="20000"/>
              </a:spcBef>
              <a:spcAft>
                <a:spcPts val="0"/>
              </a:spcAft>
              <a:buClrTx/>
              <a:buSzTx/>
              <a:buFont typeface="Arial" pitchFamily="34" charset="0"/>
              <a:buNone/>
              <a:tabLst/>
              <a:defRPr sz="120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8867410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FAB5EE6D-C3ED-45F9-A665-6FD680D4957E}"/>
              </a:ext>
            </a:extLst>
          </p:cNvPr>
          <p:cNvSpPr>
            <a:spLocks noGrp="1"/>
          </p:cNvSpPr>
          <p:nvPr>
            <p:ph type="pic" sz="quarter" idx="43" hasCustomPrompt="1"/>
          </p:nvPr>
        </p:nvSpPr>
        <p:spPr>
          <a:xfrm>
            <a:off x="5606908" y="1091076"/>
            <a:ext cx="6585092" cy="5766924"/>
          </a:xfrm>
          <a:custGeom>
            <a:avLst/>
            <a:gdLst>
              <a:gd name="connsiteX0" fmla="*/ 4201780 w 6585092"/>
              <a:gd name="connsiteY0" fmla="*/ 0 h 5766924"/>
              <a:gd name="connsiteX1" fmla="*/ 6551035 w 6585092"/>
              <a:gd name="connsiteY1" fmla="*/ 717678 h 5766924"/>
              <a:gd name="connsiteX2" fmla="*/ 6585092 w 6585092"/>
              <a:gd name="connsiteY2" fmla="*/ 741899 h 5766924"/>
              <a:gd name="connsiteX3" fmla="*/ 6585092 w 6585092"/>
              <a:gd name="connsiteY3" fmla="*/ 5766924 h 5766924"/>
              <a:gd name="connsiteX4" fmla="*/ 304204 w 6585092"/>
              <a:gd name="connsiteY4" fmla="*/ 5766924 h 5766924"/>
              <a:gd name="connsiteX5" fmla="*/ 188904 w 6585092"/>
              <a:gd name="connsiteY5" fmla="*/ 5451867 h 5766924"/>
              <a:gd name="connsiteX6" fmla="*/ 0 w 6585092"/>
              <a:gd name="connsiteY6" fmla="*/ 4202247 h 5766924"/>
              <a:gd name="connsiteX7" fmla="*/ 4201780 w 6585092"/>
              <a:gd name="connsiteY7" fmla="*/ 0 h 576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092" h="5766924">
                <a:moveTo>
                  <a:pt x="4201780" y="0"/>
                </a:moveTo>
                <a:cubicBezTo>
                  <a:pt x="5071997" y="0"/>
                  <a:pt x="5880427" y="264574"/>
                  <a:pt x="6551035" y="717678"/>
                </a:cubicBezTo>
                <a:lnTo>
                  <a:pt x="6585092" y="741899"/>
                </a:lnTo>
                <a:lnTo>
                  <a:pt x="6585092" y="5766924"/>
                </a:lnTo>
                <a:lnTo>
                  <a:pt x="304204" y="5766924"/>
                </a:lnTo>
                <a:lnTo>
                  <a:pt x="188904" y="5451867"/>
                </a:lnTo>
                <a:cubicBezTo>
                  <a:pt x="66136" y="5057113"/>
                  <a:pt x="0" y="4637404"/>
                  <a:pt x="0" y="4202247"/>
                </a:cubicBezTo>
                <a:cubicBezTo>
                  <a:pt x="0" y="1881410"/>
                  <a:pt x="1881201" y="0"/>
                  <a:pt x="4201780" y="0"/>
                </a:cubicBezTo>
                <a:close/>
              </a:path>
            </a:pathLst>
          </a:custGeom>
          <a:solidFill>
            <a:schemeClr val="bg1">
              <a:lumMod val="95000"/>
            </a:schemeClr>
          </a:solidFill>
        </p:spPr>
        <p:txBody>
          <a:bodyPr wrap="square" anchor="ctr">
            <a:noAutofit/>
          </a:bodyPr>
          <a:lstStyle>
            <a:lvl1pPr marL="0" marR="0" indent="0" algn="ctr" defTabSz="914446" rtl="0" eaLnBrk="1" fontAlgn="auto" latinLnBrk="0" hangingPunct="1">
              <a:lnSpc>
                <a:spcPct val="100000"/>
              </a:lnSpc>
              <a:spcBef>
                <a:spcPct val="20000"/>
              </a:spcBef>
              <a:spcAft>
                <a:spcPts val="0"/>
              </a:spcAft>
              <a:buClrTx/>
              <a:buSzTx/>
              <a:buFont typeface="Arial" pitchFamily="34" charset="0"/>
              <a:buNone/>
              <a:tabLst/>
              <a:defRPr sz="120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923428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
        <p:nvSpPr>
          <p:cNvPr id="3" name="자유형: 도형 20">
            <a:extLst>
              <a:ext uri="{FF2B5EF4-FFF2-40B4-BE49-F238E27FC236}">
                <a16:creationId xmlns:a16="http://schemas.microsoft.com/office/drawing/2014/main" id="{BF03EB36-F8DB-4213-8EE1-9A5D29D92A5D}"/>
              </a:ext>
            </a:extLst>
          </p:cNvPr>
          <p:cNvSpPr/>
          <p:nvPr userDrawn="1"/>
        </p:nvSpPr>
        <p:spPr>
          <a:xfrm>
            <a:off x="7657923" y="96654"/>
            <a:ext cx="4534077" cy="6761346"/>
          </a:xfrm>
          <a:custGeom>
            <a:avLst/>
            <a:gdLst>
              <a:gd name="connsiteX0" fmla="*/ 1723219 w 4534077"/>
              <a:gd name="connsiteY0" fmla="*/ 0 h 6761346"/>
              <a:gd name="connsiteX1" fmla="*/ 4534077 w 4534077"/>
              <a:gd name="connsiteY1" fmla="*/ 0 h 6761346"/>
              <a:gd name="connsiteX2" fmla="*/ 4534077 w 4534077"/>
              <a:gd name="connsiteY2" fmla="*/ 1295823 h 6761346"/>
              <a:gd name="connsiteX3" fmla="*/ 4480264 w 4534077"/>
              <a:gd name="connsiteY3" fmla="*/ 1298541 h 6761346"/>
              <a:gd name="connsiteX4" fmla="*/ 2360823 w 4534077"/>
              <a:gd name="connsiteY4" fmla="*/ 3647174 h 6761346"/>
              <a:gd name="connsiteX5" fmla="*/ 4480264 w 4534077"/>
              <a:gd name="connsiteY5" fmla="*/ 5995808 h 6761346"/>
              <a:gd name="connsiteX6" fmla="*/ 4534077 w 4534077"/>
              <a:gd name="connsiteY6" fmla="*/ 5998525 h 6761346"/>
              <a:gd name="connsiteX7" fmla="*/ 4534077 w 4534077"/>
              <a:gd name="connsiteY7" fmla="*/ 6761346 h 6761346"/>
              <a:gd name="connsiteX8" fmla="*/ 1173253 w 4534077"/>
              <a:gd name="connsiteY8" fmla="*/ 6761346 h 6761346"/>
              <a:gd name="connsiteX9" fmla="*/ 1046818 w 4534077"/>
              <a:gd name="connsiteY9" fmla="*/ 6612154 h 6761346"/>
              <a:gd name="connsiteX10" fmla="*/ 0 w 4534077"/>
              <a:gd name="connsiteY10" fmla="*/ 3647174 h 6761346"/>
              <a:gd name="connsiteX11" fmla="*/ 1718241 w 4534077"/>
              <a:gd name="connsiteY11" fmla="*/ 3723 h 6761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34077" h="6761346">
                <a:moveTo>
                  <a:pt x="1723219" y="0"/>
                </a:moveTo>
                <a:lnTo>
                  <a:pt x="4534077" y="0"/>
                </a:lnTo>
                <a:lnTo>
                  <a:pt x="4534077" y="1295823"/>
                </a:lnTo>
                <a:lnTo>
                  <a:pt x="4480264" y="1298541"/>
                </a:lnTo>
                <a:cubicBezTo>
                  <a:pt x="3289805" y="1419438"/>
                  <a:pt x="2360823" y="2424819"/>
                  <a:pt x="2360823" y="3647174"/>
                </a:cubicBezTo>
                <a:cubicBezTo>
                  <a:pt x="2360823" y="4869531"/>
                  <a:pt x="3289805" y="5874910"/>
                  <a:pt x="4480264" y="5995808"/>
                </a:cubicBezTo>
                <a:lnTo>
                  <a:pt x="4534077" y="5998525"/>
                </a:lnTo>
                <a:lnTo>
                  <a:pt x="4534077" y="6761346"/>
                </a:lnTo>
                <a:lnTo>
                  <a:pt x="1173253" y="6761346"/>
                </a:lnTo>
                <a:lnTo>
                  <a:pt x="1046818" y="6612154"/>
                </a:lnTo>
                <a:cubicBezTo>
                  <a:pt x="392079" y="5801680"/>
                  <a:pt x="0" y="4770215"/>
                  <a:pt x="0" y="3647174"/>
                </a:cubicBezTo>
                <a:cubicBezTo>
                  <a:pt x="0" y="2180347"/>
                  <a:pt x="668868" y="869743"/>
                  <a:pt x="1718241" y="3723"/>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자유형: 도형 10">
            <a:extLst>
              <a:ext uri="{FF2B5EF4-FFF2-40B4-BE49-F238E27FC236}">
                <a16:creationId xmlns:a16="http://schemas.microsoft.com/office/drawing/2014/main" id="{19EE2DE6-3399-4B06-A339-C450004E0318}"/>
              </a:ext>
            </a:extLst>
          </p:cNvPr>
          <p:cNvSpPr/>
          <p:nvPr userDrawn="1"/>
        </p:nvSpPr>
        <p:spPr>
          <a:xfrm>
            <a:off x="0" y="1584376"/>
            <a:ext cx="2070840" cy="4141680"/>
          </a:xfrm>
          <a:custGeom>
            <a:avLst/>
            <a:gdLst>
              <a:gd name="connsiteX0" fmla="*/ 0 w 2070840"/>
              <a:gd name="connsiteY0" fmla="*/ 0 h 4141680"/>
              <a:gd name="connsiteX1" fmla="*/ 2070840 w 2070840"/>
              <a:gd name="connsiteY1" fmla="*/ 2070840 h 4141680"/>
              <a:gd name="connsiteX2" fmla="*/ 0 w 2070840"/>
              <a:gd name="connsiteY2" fmla="*/ 4141680 h 4141680"/>
            </a:gdLst>
            <a:ahLst/>
            <a:cxnLst>
              <a:cxn ang="0">
                <a:pos x="connsiteX0" y="connsiteY0"/>
              </a:cxn>
              <a:cxn ang="0">
                <a:pos x="connsiteX1" y="connsiteY1"/>
              </a:cxn>
              <a:cxn ang="0">
                <a:pos x="connsiteX2" y="connsiteY2"/>
              </a:cxn>
            </a:cxnLst>
            <a:rect l="l" t="t" r="r" b="b"/>
            <a:pathLst>
              <a:path w="2070840" h="4141680">
                <a:moveTo>
                  <a:pt x="0" y="0"/>
                </a:moveTo>
                <a:cubicBezTo>
                  <a:pt x="1143693" y="0"/>
                  <a:pt x="2070840" y="927147"/>
                  <a:pt x="2070840" y="2070840"/>
                </a:cubicBezTo>
                <a:cubicBezTo>
                  <a:pt x="2070840" y="3214533"/>
                  <a:pt x="1143693" y="4141680"/>
                  <a:pt x="0" y="414168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그림 개체 틀 7">
            <a:extLst>
              <a:ext uri="{FF2B5EF4-FFF2-40B4-BE49-F238E27FC236}">
                <a16:creationId xmlns:a16="http://schemas.microsoft.com/office/drawing/2014/main" id="{68880C8A-F236-42FC-BA91-6613B49080BD}"/>
              </a:ext>
            </a:extLst>
          </p:cNvPr>
          <p:cNvSpPr>
            <a:spLocks noGrp="1"/>
          </p:cNvSpPr>
          <p:nvPr>
            <p:ph type="pic" sz="quarter" idx="10" hasCustomPrompt="1"/>
          </p:nvPr>
        </p:nvSpPr>
        <p:spPr>
          <a:xfrm>
            <a:off x="7752806" y="0"/>
            <a:ext cx="4439195" cy="6858000"/>
          </a:xfrm>
          <a:custGeom>
            <a:avLst/>
            <a:gdLst>
              <a:gd name="connsiteX0" fmla="*/ 1620135 w 4439195"/>
              <a:gd name="connsiteY0" fmla="*/ 0 h 6858000"/>
              <a:gd name="connsiteX1" fmla="*/ 4439195 w 4439195"/>
              <a:gd name="connsiteY1" fmla="*/ 0 h 6858000"/>
              <a:gd name="connsiteX2" fmla="*/ 4439195 w 4439195"/>
              <a:gd name="connsiteY2" fmla="*/ 1209402 h 6858000"/>
              <a:gd name="connsiteX3" fmla="*/ 2219598 w 4439195"/>
              <a:gd name="connsiteY3" fmla="*/ 3428999 h 6858000"/>
              <a:gd name="connsiteX4" fmla="*/ 4439195 w 4439195"/>
              <a:gd name="connsiteY4" fmla="*/ 5648596 h 6858000"/>
              <a:gd name="connsiteX5" fmla="*/ 4439195 w 4439195"/>
              <a:gd name="connsiteY5" fmla="*/ 6858000 h 6858000"/>
              <a:gd name="connsiteX6" fmla="*/ 1620138 w 4439195"/>
              <a:gd name="connsiteY6" fmla="*/ 6858000 h 6858000"/>
              <a:gd name="connsiteX7" fmla="*/ 1615455 w 4439195"/>
              <a:gd name="connsiteY7" fmla="*/ 6854498 h 6858000"/>
              <a:gd name="connsiteX8" fmla="*/ 0 w 4439195"/>
              <a:gd name="connsiteY8" fmla="*/ 3428999 h 6858000"/>
              <a:gd name="connsiteX9" fmla="*/ 1615455 w 4439195"/>
              <a:gd name="connsiteY9" fmla="*/ 35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39195" h="6858000">
                <a:moveTo>
                  <a:pt x="1620135" y="0"/>
                </a:moveTo>
                <a:lnTo>
                  <a:pt x="4439195" y="0"/>
                </a:lnTo>
                <a:lnTo>
                  <a:pt x="4439195" y="1209402"/>
                </a:lnTo>
                <a:cubicBezTo>
                  <a:pt x="3213345" y="1209402"/>
                  <a:pt x="2219598" y="2203149"/>
                  <a:pt x="2219598" y="3428999"/>
                </a:cubicBezTo>
                <a:cubicBezTo>
                  <a:pt x="2219598" y="4654849"/>
                  <a:pt x="3213345" y="5648596"/>
                  <a:pt x="4439195" y="5648596"/>
                </a:cubicBezTo>
                <a:lnTo>
                  <a:pt x="4439195" y="6858000"/>
                </a:lnTo>
                <a:lnTo>
                  <a:pt x="1620138" y="6858000"/>
                </a:lnTo>
                <a:lnTo>
                  <a:pt x="1615455" y="6854498"/>
                </a:lnTo>
                <a:cubicBezTo>
                  <a:pt x="628856" y="6040284"/>
                  <a:pt x="0" y="4808080"/>
                  <a:pt x="0" y="3428999"/>
                </a:cubicBezTo>
                <a:cubicBezTo>
                  <a:pt x="0" y="2049918"/>
                  <a:pt x="628856" y="817714"/>
                  <a:pt x="1615455" y="3500"/>
                </a:cubicBez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6" name="그림 개체 틀 5">
            <a:extLst>
              <a:ext uri="{FF2B5EF4-FFF2-40B4-BE49-F238E27FC236}">
                <a16:creationId xmlns:a16="http://schemas.microsoft.com/office/drawing/2014/main" id="{5FF9DD3D-5695-43A7-816D-0EDB135232EB}"/>
              </a:ext>
            </a:extLst>
          </p:cNvPr>
          <p:cNvSpPr>
            <a:spLocks noGrp="1"/>
          </p:cNvSpPr>
          <p:nvPr>
            <p:ph type="pic" sz="quarter" idx="11" hasCustomPrompt="1"/>
          </p:nvPr>
        </p:nvSpPr>
        <p:spPr>
          <a:xfrm>
            <a:off x="0" y="1414808"/>
            <a:ext cx="2014192" cy="4028384"/>
          </a:xfrm>
          <a:custGeom>
            <a:avLst/>
            <a:gdLst>
              <a:gd name="connsiteX0" fmla="*/ 0 w 2014192"/>
              <a:gd name="connsiteY0" fmla="*/ 0 h 4028384"/>
              <a:gd name="connsiteX1" fmla="*/ 2014192 w 2014192"/>
              <a:gd name="connsiteY1" fmla="*/ 2014192 h 4028384"/>
              <a:gd name="connsiteX2" fmla="*/ 0 w 2014192"/>
              <a:gd name="connsiteY2" fmla="*/ 4028384 h 4028384"/>
            </a:gdLst>
            <a:ahLst/>
            <a:cxnLst>
              <a:cxn ang="0">
                <a:pos x="connsiteX0" y="connsiteY0"/>
              </a:cxn>
              <a:cxn ang="0">
                <a:pos x="connsiteX1" y="connsiteY1"/>
              </a:cxn>
              <a:cxn ang="0">
                <a:pos x="connsiteX2" y="connsiteY2"/>
              </a:cxn>
            </a:cxnLst>
            <a:rect l="l" t="t" r="r" b="b"/>
            <a:pathLst>
              <a:path w="2014192" h="4028384">
                <a:moveTo>
                  <a:pt x="0" y="0"/>
                </a:moveTo>
                <a:cubicBezTo>
                  <a:pt x="1112408" y="0"/>
                  <a:pt x="2014192" y="901784"/>
                  <a:pt x="2014192" y="2014192"/>
                </a:cubicBezTo>
                <a:cubicBezTo>
                  <a:pt x="2014192" y="3126600"/>
                  <a:pt x="1112408" y="4028384"/>
                  <a:pt x="0" y="4028384"/>
                </a:cubicBez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816173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Contents slide layout">
    <p:bg>
      <p:bgPr>
        <a:solidFill>
          <a:schemeClr val="accent4"/>
        </a:solidFill>
        <a:effectLst/>
      </p:bgPr>
    </p:bg>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36139D37-AEA2-4790-915D-16B5E32B1A16}"/>
              </a:ext>
            </a:extLst>
          </p:cNvPr>
          <p:cNvSpPr>
            <a:spLocks noGrp="1"/>
          </p:cNvSpPr>
          <p:nvPr>
            <p:ph type="pic" sz="quarter" idx="43" hasCustomPrompt="1"/>
          </p:nvPr>
        </p:nvSpPr>
        <p:spPr>
          <a:xfrm>
            <a:off x="539394" y="190071"/>
            <a:ext cx="11113212" cy="4304871"/>
          </a:xfrm>
          <a:custGeom>
            <a:avLst/>
            <a:gdLst>
              <a:gd name="connsiteX0" fmla="*/ 9955665 w 11113212"/>
              <a:gd name="connsiteY0" fmla="*/ 462337 h 4304871"/>
              <a:gd name="connsiteX1" fmla="*/ 10087637 w 11113212"/>
              <a:gd name="connsiteY1" fmla="*/ 488981 h 4304871"/>
              <a:gd name="connsiteX2" fmla="*/ 10131010 w 11113212"/>
              <a:gd name="connsiteY2" fmla="*/ 512523 h 4304871"/>
              <a:gd name="connsiteX3" fmla="*/ 10131010 w 11113212"/>
              <a:gd name="connsiteY3" fmla="*/ 2083238 h 4304871"/>
              <a:gd name="connsiteX4" fmla="*/ 10279949 w 11113212"/>
              <a:gd name="connsiteY4" fmla="*/ 2307934 h 4304871"/>
              <a:gd name="connsiteX5" fmla="*/ 10294712 w 11113212"/>
              <a:gd name="connsiteY5" fmla="*/ 2312517 h 4304871"/>
              <a:gd name="connsiteX6" fmla="*/ 10294712 w 11113212"/>
              <a:gd name="connsiteY6" fmla="*/ 3965824 h 4304871"/>
              <a:gd name="connsiteX7" fmla="*/ 9955665 w 11113212"/>
              <a:gd name="connsiteY7" fmla="*/ 4304871 h 4304871"/>
              <a:gd name="connsiteX8" fmla="*/ 9616618 w 11113212"/>
              <a:gd name="connsiteY8" fmla="*/ 3965824 h 4304871"/>
              <a:gd name="connsiteX9" fmla="*/ 9616618 w 11113212"/>
              <a:gd name="connsiteY9" fmla="*/ 2323644 h 4304871"/>
              <a:gd name="connsiteX10" fmla="*/ 9631498 w 11113212"/>
              <a:gd name="connsiteY10" fmla="*/ 2322144 h 4304871"/>
              <a:gd name="connsiteX11" fmla="*/ 9826212 w 11113212"/>
              <a:gd name="connsiteY11" fmla="*/ 2083238 h 4304871"/>
              <a:gd name="connsiteX12" fmla="*/ 9826212 w 11113212"/>
              <a:gd name="connsiteY12" fmla="*/ 488199 h 4304871"/>
              <a:gd name="connsiteX13" fmla="*/ 9887335 w 11113212"/>
              <a:gd name="connsiteY13" fmla="*/ 469225 h 4304871"/>
              <a:gd name="connsiteX14" fmla="*/ 9955665 w 11113212"/>
              <a:gd name="connsiteY14" fmla="*/ 462337 h 4304871"/>
              <a:gd name="connsiteX15" fmla="*/ 3544585 w 11113212"/>
              <a:gd name="connsiteY15" fmla="*/ 462337 h 4304871"/>
              <a:gd name="connsiteX16" fmla="*/ 3676558 w 11113212"/>
              <a:gd name="connsiteY16" fmla="*/ 488981 h 4304871"/>
              <a:gd name="connsiteX17" fmla="*/ 3710992 w 11113212"/>
              <a:gd name="connsiteY17" fmla="*/ 507672 h 4304871"/>
              <a:gd name="connsiteX18" fmla="*/ 3710992 w 11113212"/>
              <a:gd name="connsiteY18" fmla="*/ 2083238 h 4304871"/>
              <a:gd name="connsiteX19" fmla="*/ 3859931 w 11113212"/>
              <a:gd name="connsiteY19" fmla="*/ 2307934 h 4304871"/>
              <a:gd name="connsiteX20" fmla="*/ 3883633 w 11113212"/>
              <a:gd name="connsiteY20" fmla="*/ 2315292 h 4304871"/>
              <a:gd name="connsiteX21" fmla="*/ 3883633 w 11113212"/>
              <a:gd name="connsiteY21" fmla="*/ 3965824 h 4304871"/>
              <a:gd name="connsiteX22" fmla="*/ 3544585 w 11113212"/>
              <a:gd name="connsiteY22" fmla="*/ 4304871 h 4304871"/>
              <a:gd name="connsiteX23" fmla="*/ 3205539 w 11113212"/>
              <a:gd name="connsiteY23" fmla="*/ 3965824 h 4304871"/>
              <a:gd name="connsiteX24" fmla="*/ 3205539 w 11113212"/>
              <a:gd name="connsiteY24" fmla="*/ 2319548 h 4304871"/>
              <a:gd name="connsiteX25" fmla="*/ 3242953 w 11113212"/>
              <a:gd name="connsiteY25" fmla="*/ 2307934 h 4304871"/>
              <a:gd name="connsiteX26" fmla="*/ 3391891 w 11113212"/>
              <a:gd name="connsiteY26" fmla="*/ 2083238 h 4304871"/>
              <a:gd name="connsiteX27" fmla="*/ 3391891 w 11113212"/>
              <a:gd name="connsiteY27" fmla="*/ 500229 h 4304871"/>
              <a:gd name="connsiteX28" fmla="*/ 3412613 w 11113212"/>
              <a:gd name="connsiteY28" fmla="*/ 488981 h 4304871"/>
              <a:gd name="connsiteX29" fmla="*/ 3544585 w 11113212"/>
              <a:gd name="connsiteY29" fmla="*/ 462337 h 4304871"/>
              <a:gd name="connsiteX30" fmla="*/ 1941817 w 11113212"/>
              <a:gd name="connsiteY30" fmla="*/ 462337 h 4304871"/>
              <a:gd name="connsiteX31" fmla="*/ 2280864 w 11113212"/>
              <a:gd name="connsiteY31" fmla="*/ 801384 h 4304871"/>
              <a:gd name="connsiteX32" fmla="*/ 2280864 w 11113212"/>
              <a:gd name="connsiteY32" fmla="*/ 3965824 h 4304871"/>
              <a:gd name="connsiteX33" fmla="*/ 1941817 w 11113212"/>
              <a:gd name="connsiteY33" fmla="*/ 4304871 h 4304871"/>
              <a:gd name="connsiteX34" fmla="*/ 1602770 w 11113212"/>
              <a:gd name="connsiteY34" fmla="*/ 3965824 h 4304871"/>
              <a:gd name="connsiteX35" fmla="*/ 1602770 w 11113212"/>
              <a:gd name="connsiteY35" fmla="*/ 2320080 h 4304871"/>
              <a:gd name="connsiteX36" fmla="*/ 1641898 w 11113212"/>
              <a:gd name="connsiteY36" fmla="*/ 2307934 h 4304871"/>
              <a:gd name="connsiteX37" fmla="*/ 1790837 w 11113212"/>
              <a:gd name="connsiteY37" fmla="*/ 2083238 h 4304871"/>
              <a:gd name="connsiteX38" fmla="*/ 1790837 w 11113212"/>
              <a:gd name="connsiteY38" fmla="*/ 499298 h 4304871"/>
              <a:gd name="connsiteX39" fmla="*/ 1809845 w 11113212"/>
              <a:gd name="connsiteY39" fmla="*/ 488981 h 4304871"/>
              <a:gd name="connsiteX40" fmla="*/ 1941817 w 11113212"/>
              <a:gd name="connsiteY40" fmla="*/ 462337 h 4304871"/>
              <a:gd name="connsiteX41" fmla="*/ 339047 w 11113212"/>
              <a:gd name="connsiteY41" fmla="*/ 462337 h 4304871"/>
              <a:gd name="connsiteX42" fmla="*/ 471019 w 11113212"/>
              <a:gd name="connsiteY42" fmla="*/ 488981 h 4304871"/>
              <a:gd name="connsiteX43" fmla="*/ 503443 w 11113212"/>
              <a:gd name="connsiteY43" fmla="*/ 506580 h 4304871"/>
              <a:gd name="connsiteX44" fmla="*/ 503443 w 11113212"/>
              <a:gd name="connsiteY44" fmla="*/ 2083238 h 4304871"/>
              <a:gd name="connsiteX45" fmla="*/ 652382 w 11113212"/>
              <a:gd name="connsiteY45" fmla="*/ 2307934 h 4304871"/>
              <a:gd name="connsiteX46" fmla="*/ 678093 w 11113212"/>
              <a:gd name="connsiteY46" fmla="*/ 2315916 h 4304871"/>
              <a:gd name="connsiteX47" fmla="*/ 678093 w 11113212"/>
              <a:gd name="connsiteY47" fmla="*/ 3965824 h 4304871"/>
              <a:gd name="connsiteX48" fmla="*/ 339047 w 11113212"/>
              <a:gd name="connsiteY48" fmla="*/ 4304871 h 4304871"/>
              <a:gd name="connsiteX49" fmla="*/ 0 w 11113212"/>
              <a:gd name="connsiteY49" fmla="*/ 3965824 h 4304871"/>
              <a:gd name="connsiteX50" fmla="*/ 0 w 11113212"/>
              <a:gd name="connsiteY50" fmla="*/ 801384 h 4304871"/>
              <a:gd name="connsiteX51" fmla="*/ 339047 w 11113212"/>
              <a:gd name="connsiteY51" fmla="*/ 462337 h 4304871"/>
              <a:gd name="connsiteX52" fmla="*/ 8352895 w 11113212"/>
              <a:gd name="connsiteY52" fmla="*/ 462336 h 4304871"/>
              <a:gd name="connsiteX53" fmla="*/ 8484867 w 11113212"/>
              <a:gd name="connsiteY53" fmla="*/ 488980 h 4304871"/>
              <a:gd name="connsiteX54" fmla="*/ 8507997 w 11113212"/>
              <a:gd name="connsiteY54" fmla="*/ 501535 h 4304871"/>
              <a:gd name="connsiteX55" fmla="*/ 8507997 w 11113212"/>
              <a:gd name="connsiteY55" fmla="*/ 2083238 h 4304871"/>
              <a:gd name="connsiteX56" fmla="*/ 8656936 w 11113212"/>
              <a:gd name="connsiteY56" fmla="*/ 2307934 h 4304871"/>
              <a:gd name="connsiteX57" fmla="*/ 8691942 w 11113212"/>
              <a:gd name="connsiteY57" fmla="*/ 2318801 h 4304871"/>
              <a:gd name="connsiteX58" fmla="*/ 8691942 w 11113212"/>
              <a:gd name="connsiteY58" fmla="*/ 3965824 h 4304871"/>
              <a:gd name="connsiteX59" fmla="*/ 8352895 w 11113212"/>
              <a:gd name="connsiteY59" fmla="*/ 4304871 h 4304871"/>
              <a:gd name="connsiteX60" fmla="*/ 8013848 w 11113212"/>
              <a:gd name="connsiteY60" fmla="*/ 3965824 h 4304871"/>
              <a:gd name="connsiteX61" fmla="*/ 8013848 w 11113212"/>
              <a:gd name="connsiteY61" fmla="*/ 801383 h 4304871"/>
              <a:gd name="connsiteX62" fmla="*/ 8352895 w 11113212"/>
              <a:gd name="connsiteY62" fmla="*/ 462336 h 4304871"/>
              <a:gd name="connsiteX63" fmla="*/ 6750125 w 11113212"/>
              <a:gd name="connsiteY63" fmla="*/ 462336 h 4304871"/>
              <a:gd name="connsiteX64" fmla="*/ 6939689 w 11113212"/>
              <a:gd name="connsiteY64" fmla="*/ 520240 h 4304871"/>
              <a:gd name="connsiteX65" fmla="*/ 6951615 w 11113212"/>
              <a:gd name="connsiteY65" fmla="*/ 530080 h 4304871"/>
              <a:gd name="connsiteX66" fmla="*/ 6951615 w 11113212"/>
              <a:gd name="connsiteY66" fmla="*/ 2083238 h 4304871"/>
              <a:gd name="connsiteX67" fmla="*/ 7059131 w 11113212"/>
              <a:gd name="connsiteY67" fmla="*/ 2285451 h 4304871"/>
              <a:gd name="connsiteX68" fmla="*/ 7089172 w 11113212"/>
              <a:gd name="connsiteY68" fmla="*/ 2301757 h 4304871"/>
              <a:gd name="connsiteX69" fmla="*/ 7089172 w 11113212"/>
              <a:gd name="connsiteY69" fmla="*/ 3965824 h 4304871"/>
              <a:gd name="connsiteX70" fmla="*/ 6750125 w 11113212"/>
              <a:gd name="connsiteY70" fmla="*/ 4304871 h 4304871"/>
              <a:gd name="connsiteX71" fmla="*/ 6411078 w 11113212"/>
              <a:gd name="connsiteY71" fmla="*/ 3965824 h 4304871"/>
              <a:gd name="connsiteX72" fmla="*/ 6411078 w 11113212"/>
              <a:gd name="connsiteY72" fmla="*/ 2316362 h 4304871"/>
              <a:gd name="connsiteX73" fmla="*/ 6438228 w 11113212"/>
              <a:gd name="connsiteY73" fmla="*/ 2307934 h 4304871"/>
              <a:gd name="connsiteX74" fmla="*/ 6587166 w 11113212"/>
              <a:gd name="connsiteY74" fmla="*/ 2083238 h 4304871"/>
              <a:gd name="connsiteX75" fmla="*/ 6587166 w 11113212"/>
              <a:gd name="connsiteY75" fmla="*/ 505799 h 4304871"/>
              <a:gd name="connsiteX76" fmla="*/ 6618153 w 11113212"/>
              <a:gd name="connsiteY76" fmla="*/ 488980 h 4304871"/>
              <a:gd name="connsiteX77" fmla="*/ 6750125 w 11113212"/>
              <a:gd name="connsiteY77" fmla="*/ 462336 h 4304871"/>
              <a:gd name="connsiteX78" fmla="*/ 5147355 w 11113212"/>
              <a:gd name="connsiteY78" fmla="*/ 462336 h 4304871"/>
              <a:gd name="connsiteX79" fmla="*/ 5486402 w 11113212"/>
              <a:gd name="connsiteY79" fmla="*/ 801383 h 4304871"/>
              <a:gd name="connsiteX80" fmla="*/ 5486402 w 11113212"/>
              <a:gd name="connsiteY80" fmla="*/ 3965824 h 4304871"/>
              <a:gd name="connsiteX81" fmla="*/ 5147355 w 11113212"/>
              <a:gd name="connsiteY81" fmla="*/ 4304871 h 4304871"/>
              <a:gd name="connsiteX82" fmla="*/ 4808308 w 11113212"/>
              <a:gd name="connsiteY82" fmla="*/ 3965824 h 4304871"/>
              <a:gd name="connsiteX83" fmla="*/ 4808308 w 11113212"/>
              <a:gd name="connsiteY83" fmla="*/ 2321194 h 4304871"/>
              <a:gd name="connsiteX84" fmla="*/ 4851024 w 11113212"/>
              <a:gd name="connsiteY84" fmla="*/ 2307934 h 4304871"/>
              <a:gd name="connsiteX85" fmla="*/ 4999962 w 11113212"/>
              <a:gd name="connsiteY85" fmla="*/ 2083238 h 4304871"/>
              <a:gd name="connsiteX86" fmla="*/ 4999962 w 11113212"/>
              <a:gd name="connsiteY86" fmla="*/ 497350 h 4304871"/>
              <a:gd name="connsiteX87" fmla="*/ 5015383 w 11113212"/>
              <a:gd name="connsiteY87" fmla="*/ 488980 h 4304871"/>
              <a:gd name="connsiteX88" fmla="*/ 5147355 w 11113212"/>
              <a:gd name="connsiteY88" fmla="*/ 462336 h 4304871"/>
              <a:gd name="connsiteX89" fmla="*/ 2743202 w 11113212"/>
              <a:gd name="connsiteY89" fmla="*/ 61647 h 4304871"/>
              <a:gd name="connsiteX90" fmla="*/ 2875174 w 11113212"/>
              <a:gd name="connsiteY90" fmla="*/ 88291 h 4304871"/>
              <a:gd name="connsiteX91" fmla="*/ 2904172 w 11113212"/>
              <a:gd name="connsiteY91" fmla="*/ 104031 h 4304871"/>
              <a:gd name="connsiteX92" fmla="*/ 2904172 w 11113212"/>
              <a:gd name="connsiteY92" fmla="*/ 2083238 h 4304871"/>
              <a:gd name="connsiteX93" fmla="*/ 3053111 w 11113212"/>
              <a:gd name="connsiteY93" fmla="*/ 2307934 h 4304871"/>
              <a:gd name="connsiteX94" fmla="*/ 3082249 w 11113212"/>
              <a:gd name="connsiteY94" fmla="*/ 2316980 h 4304871"/>
              <a:gd name="connsiteX95" fmla="*/ 3082249 w 11113212"/>
              <a:gd name="connsiteY95" fmla="*/ 3565134 h 4304871"/>
              <a:gd name="connsiteX96" fmla="*/ 2743202 w 11113212"/>
              <a:gd name="connsiteY96" fmla="*/ 3904181 h 4304871"/>
              <a:gd name="connsiteX97" fmla="*/ 2404155 w 11113212"/>
              <a:gd name="connsiteY97" fmla="*/ 3565134 h 4304871"/>
              <a:gd name="connsiteX98" fmla="*/ 2404155 w 11113212"/>
              <a:gd name="connsiteY98" fmla="*/ 400694 h 4304871"/>
              <a:gd name="connsiteX99" fmla="*/ 2743202 w 11113212"/>
              <a:gd name="connsiteY99" fmla="*/ 61647 h 4304871"/>
              <a:gd name="connsiteX100" fmla="*/ 1140432 w 11113212"/>
              <a:gd name="connsiteY100" fmla="*/ 61647 h 4304871"/>
              <a:gd name="connsiteX101" fmla="*/ 1272404 w 11113212"/>
              <a:gd name="connsiteY101" fmla="*/ 88291 h 4304871"/>
              <a:gd name="connsiteX102" fmla="*/ 1303116 w 11113212"/>
              <a:gd name="connsiteY102" fmla="*/ 104961 h 4304871"/>
              <a:gd name="connsiteX103" fmla="*/ 1303116 w 11113212"/>
              <a:gd name="connsiteY103" fmla="*/ 2083238 h 4304871"/>
              <a:gd name="connsiteX104" fmla="*/ 1452055 w 11113212"/>
              <a:gd name="connsiteY104" fmla="*/ 2307934 h 4304871"/>
              <a:gd name="connsiteX105" fmla="*/ 1479479 w 11113212"/>
              <a:gd name="connsiteY105" fmla="*/ 2316447 h 4304871"/>
              <a:gd name="connsiteX106" fmla="*/ 1479479 w 11113212"/>
              <a:gd name="connsiteY106" fmla="*/ 3565134 h 4304871"/>
              <a:gd name="connsiteX107" fmla="*/ 1140432 w 11113212"/>
              <a:gd name="connsiteY107" fmla="*/ 3904181 h 4304871"/>
              <a:gd name="connsiteX108" fmla="*/ 801384 w 11113212"/>
              <a:gd name="connsiteY108" fmla="*/ 3565134 h 4304871"/>
              <a:gd name="connsiteX109" fmla="*/ 801384 w 11113212"/>
              <a:gd name="connsiteY109" fmla="*/ 2320612 h 4304871"/>
              <a:gd name="connsiteX110" fmla="*/ 842225 w 11113212"/>
              <a:gd name="connsiteY110" fmla="*/ 2307934 h 4304871"/>
              <a:gd name="connsiteX111" fmla="*/ 991163 w 11113212"/>
              <a:gd name="connsiteY111" fmla="*/ 2083238 h 4304871"/>
              <a:gd name="connsiteX112" fmla="*/ 991163 w 11113212"/>
              <a:gd name="connsiteY112" fmla="*/ 97679 h 4304871"/>
              <a:gd name="connsiteX113" fmla="*/ 1008460 w 11113212"/>
              <a:gd name="connsiteY113" fmla="*/ 88291 h 4304871"/>
              <a:gd name="connsiteX114" fmla="*/ 1140432 w 11113212"/>
              <a:gd name="connsiteY114" fmla="*/ 61647 h 4304871"/>
              <a:gd name="connsiteX115" fmla="*/ 9154280 w 11113212"/>
              <a:gd name="connsiteY115" fmla="*/ 61646 h 4304871"/>
              <a:gd name="connsiteX116" fmla="*/ 9286252 w 11113212"/>
              <a:gd name="connsiteY116" fmla="*/ 88290 h 4304871"/>
              <a:gd name="connsiteX117" fmla="*/ 9338492 w 11113212"/>
              <a:gd name="connsiteY117" fmla="*/ 116645 h 4304871"/>
              <a:gd name="connsiteX118" fmla="*/ 9338492 w 11113212"/>
              <a:gd name="connsiteY118" fmla="*/ 2083238 h 4304871"/>
              <a:gd name="connsiteX119" fmla="*/ 9487431 w 11113212"/>
              <a:gd name="connsiteY119" fmla="*/ 2307934 h 4304871"/>
              <a:gd name="connsiteX120" fmla="*/ 9493327 w 11113212"/>
              <a:gd name="connsiteY120" fmla="*/ 2309765 h 4304871"/>
              <a:gd name="connsiteX121" fmla="*/ 9493327 w 11113212"/>
              <a:gd name="connsiteY121" fmla="*/ 3565134 h 4304871"/>
              <a:gd name="connsiteX122" fmla="*/ 9154280 w 11113212"/>
              <a:gd name="connsiteY122" fmla="*/ 3904181 h 4304871"/>
              <a:gd name="connsiteX123" fmla="*/ 8815233 w 11113212"/>
              <a:gd name="connsiteY123" fmla="*/ 3565134 h 4304871"/>
              <a:gd name="connsiteX124" fmla="*/ 8815233 w 11113212"/>
              <a:gd name="connsiteY124" fmla="*/ 2317727 h 4304871"/>
              <a:gd name="connsiteX125" fmla="*/ 8846778 w 11113212"/>
              <a:gd name="connsiteY125" fmla="*/ 2307934 h 4304871"/>
              <a:gd name="connsiteX126" fmla="*/ 8995717 w 11113212"/>
              <a:gd name="connsiteY126" fmla="*/ 2083238 h 4304871"/>
              <a:gd name="connsiteX127" fmla="*/ 8995717 w 11113212"/>
              <a:gd name="connsiteY127" fmla="*/ 102723 h 4304871"/>
              <a:gd name="connsiteX128" fmla="*/ 9022308 w 11113212"/>
              <a:gd name="connsiteY128" fmla="*/ 88290 h 4304871"/>
              <a:gd name="connsiteX129" fmla="*/ 9154280 w 11113212"/>
              <a:gd name="connsiteY129" fmla="*/ 61646 h 4304871"/>
              <a:gd name="connsiteX130" fmla="*/ 7551510 w 11113212"/>
              <a:gd name="connsiteY130" fmla="*/ 61646 h 4304871"/>
              <a:gd name="connsiteX131" fmla="*/ 7890557 w 11113212"/>
              <a:gd name="connsiteY131" fmla="*/ 400693 h 4304871"/>
              <a:gd name="connsiteX132" fmla="*/ 7890557 w 11113212"/>
              <a:gd name="connsiteY132" fmla="*/ 3565134 h 4304871"/>
              <a:gd name="connsiteX133" fmla="*/ 7551510 w 11113212"/>
              <a:gd name="connsiteY133" fmla="*/ 3904181 h 4304871"/>
              <a:gd name="connsiteX134" fmla="*/ 7212463 w 11113212"/>
              <a:gd name="connsiteY134" fmla="*/ 3565134 h 4304871"/>
              <a:gd name="connsiteX135" fmla="*/ 7212463 w 11113212"/>
              <a:gd name="connsiteY135" fmla="*/ 2325386 h 4304871"/>
              <a:gd name="connsiteX136" fmla="*/ 7244621 w 11113212"/>
              <a:gd name="connsiteY136" fmla="*/ 2322144 h 4304871"/>
              <a:gd name="connsiteX137" fmla="*/ 7439335 w 11113212"/>
              <a:gd name="connsiteY137" fmla="*/ 2083238 h 4304871"/>
              <a:gd name="connsiteX138" fmla="*/ 7439335 w 11113212"/>
              <a:gd name="connsiteY138" fmla="*/ 82145 h 4304871"/>
              <a:gd name="connsiteX139" fmla="*/ 7483180 w 11113212"/>
              <a:gd name="connsiteY139" fmla="*/ 68534 h 4304871"/>
              <a:gd name="connsiteX140" fmla="*/ 7551510 w 11113212"/>
              <a:gd name="connsiteY140" fmla="*/ 61646 h 4304871"/>
              <a:gd name="connsiteX141" fmla="*/ 5948740 w 11113212"/>
              <a:gd name="connsiteY141" fmla="*/ 61646 h 4304871"/>
              <a:gd name="connsiteX142" fmla="*/ 6080712 w 11113212"/>
              <a:gd name="connsiteY142" fmla="*/ 88290 h 4304871"/>
              <a:gd name="connsiteX143" fmla="*/ 6099446 w 11113212"/>
              <a:gd name="connsiteY143" fmla="*/ 98459 h 4304871"/>
              <a:gd name="connsiteX144" fmla="*/ 6099446 w 11113212"/>
              <a:gd name="connsiteY144" fmla="*/ 2083238 h 4304871"/>
              <a:gd name="connsiteX145" fmla="*/ 6248385 w 11113212"/>
              <a:gd name="connsiteY145" fmla="*/ 2307934 h 4304871"/>
              <a:gd name="connsiteX146" fmla="*/ 6287787 w 11113212"/>
              <a:gd name="connsiteY146" fmla="*/ 2320166 h 4304871"/>
              <a:gd name="connsiteX147" fmla="*/ 6287787 w 11113212"/>
              <a:gd name="connsiteY147" fmla="*/ 3565134 h 4304871"/>
              <a:gd name="connsiteX148" fmla="*/ 5948740 w 11113212"/>
              <a:gd name="connsiteY148" fmla="*/ 3904181 h 4304871"/>
              <a:gd name="connsiteX149" fmla="*/ 5609693 w 11113212"/>
              <a:gd name="connsiteY149" fmla="*/ 3565134 h 4304871"/>
              <a:gd name="connsiteX150" fmla="*/ 5609693 w 11113212"/>
              <a:gd name="connsiteY150" fmla="*/ 400693 h 4304871"/>
              <a:gd name="connsiteX151" fmla="*/ 5948740 w 11113212"/>
              <a:gd name="connsiteY151" fmla="*/ 61646 h 4304871"/>
              <a:gd name="connsiteX152" fmla="*/ 4345970 w 11113212"/>
              <a:gd name="connsiteY152" fmla="*/ 61646 h 4304871"/>
              <a:gd name="connsiteX153" fmla="*/ 4477943 w 11113212"/>
              <a:gd name="connsiteY153" fmla="*/ 88290 h 4304871"/>
              <a:gd name="connsiteX154" fmla="*/ 4512242 w 11113212"/>
              <a:gd name="connsiteY154" fmla="*/ 106908 h 4304871"/>
              <a:gd name="connsiteX155" fmla="*/ 4512242 w 11113212"/>
              <a:gd name="connsiteY155" fmla="*/ 2083238 h 4304871"/>
              <a:gd name="connsiteX156" fmla="*/ 4661181 w 11113212"/>
              <a:gd name="connsiteY156" fmla="*/ 2307934 h 4304871"/>
              <a:gd name="connsiteX157" fmla="*/ 4685017 w 11113212"/>
              <a:gd name="connsiteY157" fmla="*/ 2315334 h 4304871"/>
              <a:gd name="connsiteX158" fmla="*/ 4685017 w 11113212"/>
              <a:gd name="connsiteY158" fmla="*/ 3565134 h 4304871"/>
              <a:gd name="connsiteX159" fmla="*/ 4345970 w 11113212"/>
              <a:gd name="connsiteY159" fmla="*/ 3904181 h 4304871"/>
              <a:gd name="connsiteX160" fmla="*/ 4006923 w 11113212"/>
              <a:gd name="connsiteY160" fmla="*/ 3565134 h 4304871"/>
              <a:gd name="connsiteX161" fmla="*/ 4006923 w 11113212"/>
              <a:gd name="connsiteY161" fmla="*/ 2321236 h 4304871"/>
              <a:gd name="connsiteX162" fmla="*/ 4049774 w 11113212"/>
              <a:gd name="connsiteY162" fmla="*/ 2307934 h 4304871"/>
              <a:gd name="connsiteX163" fmla="*/ 4198712 w 11113212"/>
              <a:gd name="connsiteY163" fmla="*/ 2083238 h 4304871"/>
              <a:gd name="connsiteX164" fmla="*/ 4198712 w 11113212"/>
              <a:gd name="connsiteY164" fmla="*/ 96587 h 4304871"/>
              <a:gd name="connsiteX165" fmla="*/ 4213998 w 11113212"/>
              <a:gd name="connsiteY165" fmla="*/ 88290 h 4304871"/>
              <a:gd name="connsiteX166" fmla="*/ 4345970 w 11113212"/>
              <a:gd name="connsiteY166" fmla="*/ 61646 h 4304871"/>
              <a:gd name="connsiteX167" fmla="*/ 10774166 w 11113212"/>
              <a:gd name="connsiteY167" fmla="*/ 0 h 4304871"/>
              <a:gd name="connsiteX168" fmla="*/ 11113212 w 11113212"/>
              <a:gd name="connsiteY168" fmla="*/ 339046 h 4304871"/>
              <a:gd name="connsiteX169" fmla="*/ 11113212 w 11113212"/>
              <a:gd name="connsiteY169" fmla="*/ 3578343 h 4304871"/>
              <a:gd name="connsiteX170" fmla="*/ 10774166 w 11113212"/>
              <a:gd name="connsiteY170" fmla="*/ 3917389 h 4304871"/>
              <a:gd name="connsiteX171" fmla="*/ 10435120 w 11113212"/>
              <a:gd name="connsiteY171" fmla="*/ 3578343 h 4304871"/>
              <a:gd name="connsiteX172" fmla="*/ 10435120 w 11113212"/>
              <a:gd name="connsiteY172" fmla="*/ 2318697 h 4304871"/>
              <a:gd name="connsiteX173" fmla="*/ 10469791 w 11113212"/>
              <a:gd name="connsiteY173" fmla="*/ 2307934 h 4304871"/>
              <a:gd name="connsiteX174" fmla="*/ 10618730 w 11113212"/>
              <a:gd name="connsiteY174" fmla="*/ 2083238 h 4304871"/>
              <a:gd name="connsiteX175" fmla="*/ 10618730 w 11113212"/>
              <a:gd name="connsiteY175" fmla="*/ 39380 h 4304871"/>
              <a:gd name="connsiteX176" fmla="*/ 10642194 w 11113212"/>
              <a:gd name="connsiteY176" fmla="*/ 26644 h 4304871"/>
              <a:gd name="connsiteX177" fmla="*/ 10774166 w 11113212"/>
              <a:gd name="connsiteY177" fmla="*/ 0 h 430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Lst>
            <a:rect l="l" t="t" r="r" b="b"/>
            <a:pathLst>
              <a:path w="11113212" h="4304871">
                <a:moveTo>
                  <a:pt x="9955665" y="462337"/>
                </a:moveTo>
                <a:cubicBezTo>
                  <a:pt x="10002477" y="462337"/>
                  <a:pt x="10047074" y="471824"/>
                  <a:pt x="10087637" y="488981"/>
                </a:cubicBezTo>
                <a:lnTo>
                  <a:pt x="10131010" y="512523"/>
                </a:lnTo>
                <a:lnTo>
                  <a:pt x="10131010" y="2083238"/>
                </a:lnTo>
                <a:cubicBezTo>
                  <a:pt x="10131010" y="2184248"/>
                  <a:pt x="10192424" y="2270914"/>
                  <a:pt x="10279949" y="2307934"/>
                </a:cubicBezTo>
                <a:lnTo>
                  <a:pt x="10294712" y="2312517"/>
                </a:lnTo>
                <a:lnTo>
                  <a:pt x="10294712" y="3965824"/>
                </a:lnTo>
                <a:cubicBezTo>
                  <a:pt x="10294712" y="4153074"/>
                  <a:pt x="10142915" y="4304871"/>
                  <a:pt x="9955665" y="4304871"/>
                </a:cubicBezTo>
                <a:cubicBezTo>
                  <a:pt x="9768415" y="4304871"/>
                  <a:pt x="9616618" y="4153074"/>
                  <a:pt x="9616618" y="3965824"/>
                </a:cubicBezTo>
                <a:lnTo>
                  <a:pt x="9616618" y="2323644"/>
                </a:lnTo>
                <a:lnTo>
                  <a:pt x="9631498" y="2322144"/>
                </a:lnTo>
                <a:cubicBezTo>
                  <a:pt x="9742621" y="2299405"/>
                  <a:pt x="9826212" y="2201083"/>
                  <a:pt x="9826212" y="2083238"/>
                </a:cubicBezTo>
                <a:lnTo>
                  <a:pt x="9826212" y="488199"/>
                </a:lnTo>
                <a:lnTo>
                  <a:pt x="9887335" y="469225"/>
                </a:lnTo>
                <a:cubicBezTo>
                  <a:pt x="9909406" y="464709"/>
                  <a:pt x="9932259" y="462337"/>
                  <a:pt x="9955665" y="462337"/>
                </a:cubicBezTo>
                <a:close/>
                <a:moveTo>
                  <a:pt x="3544585" y="462337"/>
                </a:moveTo>
                <a:cubicBezTo>
                  <a:pt x="3591398" y="462337"/>
                  <a:pt x="3635995" y="471824"/>
                  <a:pt x="3676558" y="488981"/>
                </a:cubicBezTo>
                <a:lnTo>
                  <a:pt x="3710992" y="507672"/>
                </a:lnTo>
                <a:lnTo>
                  <a:pt x="3710992" y="2083238"/>
                </a:lnTo>
                <a:cubicBezTo>
                  <a:pt x="3710992" y="2184248"/>
                  <a:pt x="3772406" y="2270914"/>
                  <a:pt x="3859931" y="2307934"/>
                </a:cubicBezTo>
                <a:lnTo>
                  <a:pt x="3883633" y="2315292"/>
                </a:lnTo>
                <a:lnTo>
                  <a:pt x="3883633" y="3965824"/>
                </a:lnTo>
                <a:cubicBezTo>
                  <a:pt x="3883633" y="4153074"/>
                  <a:pt x="3731835" y="4304871"/>
                  <a:pt x="3544585" y="4304871"/>
                </a:cubicBezTo>
                <a:cubicBezTo>
                  <a:pt x="3357335" y="4304871"/>
                  <a:pt x="3205539" y="4153074"/>
                  <a:pt x="3205539" y="3965824"/>
                </a:cubicBezTo>
                <a:lnTo>
                  <a:pt x="3205539" y="2319548"/>
                </a:lnTo>
                <a:lnTo>
                  <a:pt x="3242953" y="2307934"/>
                </a:lnTo>
                <a:cubicBezTo>
                  <a:pt x="3330478" y="2270914"/>
                  <a:pt x="3391891" y="2184248"/>
                  <a:pt x="3391891" y="2083238"/>
                </a:cubicBezTo>
                <a:lnTo>
                  <a:pt x="3391891" y="500229"/>
                </a:lnTo>
                <a:lnTo>
                  <a:pt x="3412613" y="488981"/>
                </a:lnTo>
                <a:cubicBezTo>
                  <a:pt x="3453176" y="471824"/>
                  <a:pt x="3497773" y="462337"/>
                  <a:pt x="3544585" y="462337"/>
                </a:cubicBezTo>
                <a:close/>
                <a:moveTo>
                  <a:pt x="1941817" y="462337"/>
                </a:moveTo>
                <a:cubicBezTo>
                  <a:pt x="2129067" y="462337"/>
                  <a:pt x="2280864" y="614134"/>
                  <a:pt x="2280864" y="801384"/>
                </a:cubicBezTo>
                <a:lnTo>
                  <a:pt x="2280864" y="3965824"/>
                </a:lnTo>
                <a:cubicBezTo>
                  <a:pt x="2280864" y="4153074"/>
                  <a:pt x="2129067" y="4304871"/>
                  <a:pt x="1941817" y="4304871"/>
                </a:cubicBezTo>
                <a:cubicBezTo>
                  <a:pt x="1754567" y="4304871"/>
                  <a:pt x="1602770" y="4153074"/>
                  <a:pt x="1602770" y="3965824"/>
                </a:cubicBezTo>
                <a:lnTo>
                  <a:pt x="1602770" y="2320080"/>
                </a:lnTo>
                <a:lnTo>
                  <a:pt x="1641898" y="2307934"/>
                </a:lnTo>
                <a:cubicBezTo>
                  <a:pt x="1729423" y="2270914"/>
                  <a:pt x="1790837" y="2184248"/>
                  <a:pt x="1790837" y="2083238"/>
                </a:cubicBezTo>
                <a:lnTo>
                  <a:pt x="1790837" y="499298"/>
                </a:lnTo>
                <a:lnTo>
                  <a:pt x="1809845" y="488981"/>
                </a:lnTo>
                <a:cubicBezTo>
                  <a:pt x="1850408" y="471824"/>
                  <a:pt x="1895005" y="462337"/>
                  <a:pt x="1941817" y="462337"/>
                </a:cubicBezTo>
                <a:close/>
                <a:moveTo>
                  <a:pt x="339047" y="462337"/>
                </a:moveTo>
                <a:cubicBezTo>
                  <a:pt x="385860" y="462337"/>
                  <a:pt x="430456" y="471824"/>
                  <a:pt x="471019" y="488981"/>
                </a:cubicBezTo>
                <a:lnTo>
                  <a:pt x="503443" y="506580"/>
                </a:lnTo>
                <a:lnTo>
                  <a:pt x="503443" y="2083238"/>
                </a:lnTo>
                <a:cubicBezTo>
                  <a:pt x="503443" y="2184248"/>
                  <a:pt x="564857" y="2270914"/>
                  <a:pt x="652382" y="2307934"/>
                </a:cubicBezTo>
                <a:lnTo>
                  <a:pt x="678093" y="2315916"/>
                </a:lnTo>
                <a:lnTo>
                  <a:pt x="678093" y="3965824"/>
                </a:lnTo>
                <a:cubicBezTo>
                  <a:pt x="678093" y="4153074"/>
                  <a:pt x="526297" y="4304871"/>
                  <a:pt x="339047" y="4304871"/>
                </a:cubicBezTo>
                <a:cubicBezTo>
                  <a:pt x="151797" y="4304871"/>
                  <a:pt x="0" y="4153074"/>
                  <a:pt x="0" y="3965824"/>
                </a:cubicBezTo>
                <a:lnTo>
                  <a:pt x="0" y="801384"/>
                </a:lnTo>
                <a:cubicBezTo>
                  <a:pt x="0" y="614134"/>
                  <a:pt x="151797" y="462337"/>
                  <a:pt x="339047" y="462337"/>
                </a:cubicBezTo>
                <a:close/>
                <a:moveTo>
                  <a:pt x="8352895" y="462336"/>
                </a:moveTo>
                <a:cubicBezTo>
                  <a:pt x="8399707" y="462336"/>
                  <a:pt x="8444304" y="471823"/>
                  <a:pt x="8484867" y="488980"/>
                </a:cubicBezTo>
                <a:lnTo>
                  <a:pt x="8507997" y="501535"/>
                </a:lnTo>
                <a:lnTo>
                  <a:pt x="8507997" y="2083238"/>
                </a:lnTo>
                <a:cubicBezTo>
                  <a:pt x="8507997" y="2184248"/>
                  <a:pt x="8569411" y="2270914"/>
                  <a:pt x="8656936" y="2307934"/>
                </a:cubicBezTo>
                <a:lnTo>
                  <a:pt x="8691942" y="2318801"/>
                </a:lnTo>
                <a:lnTo>
                  <a:pt x="8691942" y="3965824"/>
                </a:lnTo>
                <a:cubicBezTo>
                  <a:pt x="8691942" y="4153074"/>
                  <a:pt x="8540145" y="4304871"/>
                  <a:pt x="8352895" y="4304871"/>
                </a:cubicBezTo>
                <a:cubicBezTo>
                  <a:pt x="8165645" y="4304871"/>
                  <a:pt x="8013848" y="4153074"/>
                  <a:pt x="8013848" y="3965824"/>
                </a:cubicBezTo>
                <a:lnTo>
                  <a:pt x="8013848" y="801383"/>
                </a:lnTo>
                <a:cubicBezTo>
                  <a:pt x="8013848" y="614133"/>
                  <a:pt x="8165645" y="462336"/>
                  <a:pt x="8352895" y="462336"/>
                </a:cubicBezTo>
                <a:close/>
                <a:moveTo>
                  <a:pt x="6750125" y="462336"/>
                </a:moveTo>
                <a:cubicBezTo>
                  <a:pt x="6820344" y="462336"/>
                  <a:pt x="6885577" y="483683"/>
                  <a:pt x="6939689" y="520240"/>
                </a:cubicBezTo>
                <a:lnTo>
                  <a:pt x="6951615" y="530080"/>
                </a:lnTo>
                <a:lnTo>
                  <a:pt x="6951615" y="2083238"/>
                </a:lnTo>
                <a:cubicBezTo>
                  <a:pt x="6951615" y="2167413"/>
                  <a:pt x="6994264" y="2241627"/>
                  <a:pt x="7059131" y="2285451"/>
                </a:cubicBezTo>
                <a:lnTo>
                  <a:pt x="7089172" y="2301757"/>
                </a:lnTo>
                <a:lnTo>
                  <a:pt x="7089172" y="3965824"/>
                </a:lnTo>
                <a:cubicBezTo>
                  <a:pt x="7089172" y="4153074"/>
                  <a:pt x="6937375" y="4304871"/>
                  <a:pt x="6750125" y="4304871"/>
                </a:cubicBezTo>
                <a:cubicBezTo>
                  <a:pt x="6562875" y="4304871"/>
                  <a:pt x="6411078" y="4153074"/>
                  <a:pt x="6411078" y="3965824"/>
                </a:cubicBezTo>
                <a:lnTo>
                  <a:pt x="6411078" y="2316362"/>
                </a:lnTo>
                <a:lnTo>
                  <a:pt x="6438228" y="2307934"/>
                </a:lnTo>
                <a:cubicBezTo>
                  <a:pt x="6525752" y="2270914"/>
                  <a:pt x="6587166" y="2184248"/>
                  <a:pt x="6587166" y="2083238"/>
                </a:cubicBezTo>
                <a:lnTo>
                  <a:pt x="6587166" y="505799"/>
                </a:lnTo>
                <a:lnTo>
                  <a:pt x="6618153" y="488980"/>
                </a:lnTo>
                <a:cubicBezTo>
                  <a:pt x="6658716" y="471823"/>
                  <a:pt x="6703313" y="462336"/>
                  <a:pt x="6750125" y="462336"/>
                </a:cubicBezTo>
                <a:close/>
                <a:moveTo>
                  <a:pt x="5147355" y="462336"/>
                </a:moveTo>
                <a:cubicBezTo>
                  <a:pt x="5334605" y="462336"/>
                  <a:pt x="5486402" y="614133"/>
                  <a:pt x="5486402" y="801383"/>
                </a:cubicBezTo>
                <a:lnTo>
                  <a:pt x="5486402" y="3965824"/>
                </a:lnTo>
                <a:cubicBezTo>
                  <a:pt x="5486402" y="4153074"/>
                  <a:pt x="5334605" y="4304871"/>
                  <a:pt x="5147355" y="4304871"/>
                </a:cubicBezTo>
                <a:cubicBezTo>
                  <a:pt x="4960105" y="4304871"/>
                  <a:pt x="4808308" y="4153074"/>
                  <a:pt x="4808308" y="3965824"/>
                </a:cubicBezTo>
                <a:lnTo>
                  <a:pt x="4808308" y="2321194"/>
                </a:lnTo>
                <a:lnTo>
                  <a:pt x="4851024" y="2307934"/>
                </a:lnTo>
                <a:cubicBezTo>
                  <a:pt x="4938549" y="2270914"/>
                  <a:pt x="4999962" y="2184248"/>
                  <a:pt x="4999962" y="2083238"/>
                </a:cubicBezTo>
                <a:lnTo>
                  <a:pt x="4999962" y="497350"/>
                </a:lnTo>
                <a:lnTo>
                  <a:pt x="5015383" y="488980"/>
                </a:lnTo>
                <a:cubicBezTo>
                  <a:pt x="5055946" y="471823"/>
                  <a:pt x="5100543" y="462336"/>
                  <a:pt x="5147355" y="462336"/>
                </a:cubicBezTo>
                <a:close/>
                <a:moveTo>
                  <a:pt x="2743202" y="61647"/>
                </a:moveTo>
                <a:cubicBezTo>
                  <a:pt x="2790015" y="61647"/>
                  <a:pt x="2834611" y="71134"/>
                  <a:pt x="2875174" y="88291"/>
                </a:cubicBezTo>
                <a:lnTo>
                  <a:pt x="2904172" y="104031"/>
                </a:lnTo>
                <a:lnTo>
                  <a:pt x="2904172" y="2083238"/>
                </a:lnTo>
                <a:cubicBezTo>
                  <a:pt x="2904172" y="2184248"/>
                  <a:pt x="2965586" y="2270914"/>
                  <a:pt x="3053111" y="2307934"/>
                </a:cubicBezTo>
                <a:lnTo>
                  <a:pt x="3082249" y="2316980"/>
                </a:lnTo>
                <a:lnTo>
                  <a:pt x="3082249" y="3565134"/>
                </a:lnTo>
                <a:cubicBezTo>
                  <a:pt x="3082249" y="3752384"/>
                  <a:pt x="2930452" y="3904181"/>
                  <a:pt x="2743202" y="3904181"/>
                </a:cubicBezTo>
                <a:cubicBezTo>
                  <a:pt x="2555952" y="3904181"/>
                  <a:pt x="2404155" y="3752384"/>
                  <a:pt x="2404155" y="3565134"/>
                </a:cubicBezTo>
                <a:lnTo>
                  <a:pt x="2404155" y="400694"/>
                </a:lnTo>
                <a:cubicBezTo>
                  <a:pt x="2404155" y="213444"/>
                  <a:pt x="2555952" y="61647"/>
                  <a:pt x="2743202" y="61647"/>
                </a:cubicBezTo>
                <a:close/>
                <a:moveTo>
                  <a:pt x="1140432" y="61647"/>
                </a:moveTo>
                <a:cubicBezTo>
                  <a:pt x="1187245" y="61647"/>
                  <a:pt x="1231842" y="71134"/>
                  <a:pt x="1272404" y="88291"/>
                </a:cubicBezTo>
                <a:lnTo>
                  <a:pt x="1303116" y="104961"/>
                </a:lnTo>
                <a:lnTo>
                  <a:pt x="1303116" y="2083238"/>
                </a:lnTo>
                <a:cubicBezTo>
                  <a:pt x="1303116" y="2184248"/>
                  <a:pt x="1364531" y="2270914"/>
                  <a:pt x="1452055" y="2307934"/>
                </a:cubicBezTo>
                <a:lnTo>
                  <a:pt x="1479479" y="2316447"/>
                </a:lnTo>
                <a:lnTo>
                  <a:pt x="1479479" y="3565134"/>
                </a:lnTo>
                <a:cubicBezTo>
                  <a:pt x="1479479" y="3752384"/>
                  <a:pt x="1327682" y="3904181"/>
                  <a:pt x="1140432" y="3904181"/>
                </a:cubicBezTo>
                <a:cubicBezTo>
                  <a:pt x="953182" y="3904181"/>
                  <a:pt x="801384" y="3752384"/>
                  <a:pt x="801384" y="3565134"/>
                </a:cubicBezTo>
                <a:lnTo>
                  <a:pt x="801384" y="2320612"/>
                </a:lnTo>
                <a:lnTo>
                  <a:pt x="842225" y="2307934"/>
                </a:lnTo>
                <a:cubicBezTo>
                  <a:pt x="929750" y="2270914"/>
                  <a:pt x="991163" y="2184248"/>
                  <a:pt x="991163" y="2083238"/>
                </a:cubicBezTo>
                <a:lnTo>
                  <a:pt x="991163" y="97679"/>
                </a:lnTo>
                <a:lnTo>
                  <a:pt x="1008460" y="88291"/>
                </a:lnTo>
                <a:cubicBezTo>
                  <a:pt x="1049023" y="71134"/>
                  <a:pt x="1093620" y="61647"/>
                  <a:pt x="1140432" y="61647"/>
                </a:cubicBezTo>
                <a:close/>
                <a:moveTo>
                  <a:pt x="9154280" y="61646"/>
                </a:moveTo>
                <a:cubicBezTo>
                  <a:pt x="9201093" y="61646"/>
                  <a:pt x="9245689" y="71133"/>
                  <a:pt x="9286252" y="88290"/>
                </a:cubicBezTo>
                <a:lnTo>
                  <a:pt x="9338492" y="116645"/>
                </a:lnTo>
                <a:lnTo>
                  <a:pt x="9338492" y="2083238"/>
                </a:lnTo>
                <a:cubicBezTo>
                  <a:pt x="9338492" y="2184248"/>
                  <a:pt x="9399906" y="2270914"/>
                  <a:pt x="9487431" y="2307934"/>
                </a:cubicBezTo>
                <a:lnTo>
                  <a:pt x="9493327" y="2309765"/>
                </a:lnTo>
                <a:lnTo>
                  <a:pt x="9493327" y="3565134"/>
                </a:lnTo>
                <a:cubicBezTo>
                  <a:pt x="9493327" y="3752384"/>
                  <a:pt x="9341530" y="3904181"/>
                  <a:pt x="9154280" y="3904181"/>
                </a:cubicBezTo>
                <a:cubicBezTo>
                  <a:pt x="8967030" y="3904181"/>
                  <a:pt x="8815233" y="3752384"/>
                  <a:pt x="8815233" y="3565134"/>
                </a:cubicBezTo>
                <a:lnTo>
                  <a:pt x="8815233" y="2317727"/>
                </a:lnTo>
                <a:lnTo>
                  <a:pt x="8846778" y="2307934"/>
                </a:lnTo>
                <a:cubicBezTo>
                  <a:pt x="8934303" y="2270914"/>
                  <a:pt x="8995717" y="2184248"/>
                  <a:pt x="8995717" y="2083238"/>
                </a:cubicBezTo>
                <a:lnTo>
                  <a:pt x="8995717" y="102723"/>
                </a:lnTo>
                <a:lnTo>
                  <a:pt x="9022308" y="88290"/>
                </a:lnTo>
                <a:cubicBezTo>
                  <a:pt x="9062871" y="71133"/>
                  <a:pt x="9107468" y="61646"/>
                  <a:pt x="9154280" y="61646"/>
                </a:cubicBezTo>
                <a:close/>
                <a:moveTo>
                  <a:pt x="7551510" y="61646"/>
                </a:moveTo>
                <a:cubicBezTo>
                  <a:pt x="7738760" y="61646"/>
                  <a:pt x="7890557" y="213443"/>
                  <a:pt x="7890557" y="400693"/>
                </a:cubicBezTo>
                <a:lnTo>
                  <a:pt x="7890557" y="3565134"/>
                </a:lnTo>
                <a:cubicBezTo>
                  <a:pt x="7890557" y="3752384"/>
                  <a:pt x="7738760" y="3904181"/>
                  <a:pt x="7551510" y="3904181"/>
                </a:cubicBezTo>
                <a:cubicBezTo>
                  <a:pt x="7364260" y="3904181"/>
                  <a:pt x="7212463" y="3752384"/>
                  <a:pt x="7212463" y="3565134"/>
                </a:cubicBezTo>
                <a:lnTo>
                  <a:pt x="7212463" y="2325386"/>
                </a:lnTo>
                <a:lnTo>
                  <a:pt x="7244621" y="2322144"/>
                </a:lnTo>
                <a:cubicBezTo>
                  <a:pt x="7355744" y="2299405"/>
                  <a:pt x="7439335" y="2201083"/>
                  <a:pt x="7439335" y="2083238"/>
                </a:cubicBezTo>
                <a:lnTo>
                  <a:pt x="7439335" y="82145"/>
                </a:lnTo>
                <a:lnTo>
                  <a:pt x="7483180" y="68534"/>
                </a:lnTo>
                <a:cubicBezTo>
                  <a:pt x="7505251" y="64018"/>
                  <a:pt x="7528104" y="61646"/>
                  <a:pt x="7551510" y="61646"/>
                </a:cubicBezTo>
                <a:close/>
                <a:moveTo>
                  <a:pt x="5948740" y="61646"/>
                </a:moveTo>
                <a:cubicBezTo>
                  <a:pt x="5995553" y="61646"/>
                  <a:pt x="6040149" y="71133"/>
                  <a:pt x="6080712" y="88290"/>
                </a:cubicBezTo>
                <a:lnTo>
                  <a:pt x="6099446" y="98459"/>
                </a:lnTo>
                <a:lnTo>
                  <a:pt x="6099446" y="2083238"/>
                </a:lnTo>
                <a:cubicBezTo>
                  <a:pt x="6099446" y="2184248"/>
                  <a:pt x="6160860" y="2270914"/>
                  <a:pt x="6248385" y="2307934"/>
                </a:cubicBezTo>
                <a:lnTo>
                  <a:pt x="6287787" y="2320166"/>
                </a:lnTo>
                <a:lnTo>
                  <a:pt x="6287787" y="3565134"/>
                </a:lnTo>
                <a:cubicBezTo>
                  <a:pt x="6287787" y="3752384"/>
                  <a:pt x="6135990" y="3904181"/>
                  <a:pt x="5948740" y="3904181"/>
                </a:cubicBezTo>
                <a:cubicBezTo>
                  <a:pt x="5761490" y="3904181"/>
                  <a:pt x="5609693" y="3752384"/>
                  <a:pt x="5609693" y="3565134"/>
                </a:cubicBezTo>
                <a:lnTo>
                  <a:pt x="5609693" y="400693"/>
                </a:lnTo>
                <a:cubicBezTo>
                  <a:pt x="5609693" y="213443"/>
                  <a:pt x="5761490" y="61646"/>
                  <a:pt x="5948740" y="61646"/>
                </a:cubicBezTo>
                <a:close/>
                <a:moveTo>
                  <a:pt x="4345970" y="61646"/>
                </a:moveTo>
                <a:cubicBezTo>
                  <a:pt x="4392783" y="61646"/>
                  <a:pt x="4437380" y="71133"/>
                  <a:pt x="4477943" y="88290"/>
                </a:cubicBezTo>
                <a:lnTo>
                  <a:pt x="4512242" y="106908"/>
                </a:lnTo>
                <a:lnTo>
                  <a:pt x="4512242" y="2083238"/>
                </a:lnTo>
                <a:cubicBezTo>
                  <a:pt x="4512242" y="2184248"/>
                  <a:pt x="4573656" y="2270914"/>
                  <a:pt x="4661181" y="2307934"/>
                </a:cubicBezTo>
                <a:lnTo>
                  <a:pt x="4685017" y="2315334"/>
                </a:lnTo>
                <a:lnTo>
                  <a:pt x="4685017" y="3565134"/>
                </a:lnTo>
                <a:cubicBezTo>
                  <a:pt x="4685017" y="3752384"/>
                  <a:pt x="4533220" y="3904181"/>
                  <a:pt x="4345970" y="3904181"/>
                </a:cubicBezTo>
                <a:cubicBezTo>
                  <a:pt x="4158720" y="3904181"/>
                  <a:pt x="4006923" y="3752384"/>
                  <a:pt x="4006923" y="3565134"/>
                </a:cubicBezTo>
                <a:lnTo>
                  <a:pt x="4006923" y="2321236"/>
                </a:lnTo>
                <a:lnTo>
                  <a:pt x="4049774" y="2307934"/>
                </a:lnTo>
                <a:cubicBezTo>
                  <a:pt x="4137299" y="2270914"/>
                  <a:pt x="4198712" y="2184248"/>
                  <a:pt x="4198712" y="2083238"/>
                </a:cubicBezTo>
                <a:lnTo>
                  <a:pt x="4198712" y="96587"/>
                </a:lnTo>
                <a:lnTo>
                  <a:pt x="4213998" y="88290"/>
                </a:lnTo>
                <a:cubicBezTo>
                  <a:pt x="4254561" y="71133"/>
                  <a:pt x="4299158" y="61646"/>
                  <a:pt x="4345970" y="61646"/>
                </a:cubicBezTo>
                <a:close/>
                <a:moveTo>
                  <a:pt x="10774166" y="0"/>
                </a:moveTo>
                <a:cubicBezTo>
                  <a:pt x="10961416" y="0"/>
                  <a:pt x="11113212" y="151796"/>
                  <a:pt x="11113212" y="339046"/>
                </a:cubicBezTo>
                <a:lnTo>
                  <a:pt x="11113212" y="3578343"/>
                </a:lnTo>
                <a:cubicBezTo>
                  <a:pt x="11113212" y="3765593"/>
                  <a:pt x="10961416" y="3917389"/>
                  <a:pt x="10774166" y="3917389"/>
                </a:cubicBezTo>
                <a:cubicBezTo>
                  <a:pt x="10586916" y="3917389"/>
                  <a:pt x="10435120" y="3765593"/>
                  <a:pt x="10435120" y="3578343"/>
                </a:cubicBezTo>
                <a:lnTo>
                  <a:pt x="10435120" y="2318697"/>
                </a:lnTo>
                <a:lnTo>
                  <a:pt x="10469791" y="2307934"/>
                </a:lnTo>
                <a:cubicBezTo>
                  <a:pt x="10557316" y="2270914"/>
                  <a:pt x="10618730" y="2184248"/>
                  <a:pt x="10618730" y="2083238"/>
                </a:cubicBezTo>
                <a:lnTo>
                  <a:pt x="10618730" y="39380"/>
                </a:lnTo>
                <a:lnTo>
                  <a:pt x="10642194" y="26644"/>
                </a:lnTo>
                <a:cubicBezTo>
                  <a:pt x="10682757" y="9487"/>
                  <a:pt x="10727354" y="0"/>
                  <a:pt x="10774166" y="0"/>
                </a:cubicBezTo>
                <a:close/>
              </a:path>
            </a:pathLst>
          </a:custGeom>
          <a:solidFill>
            <a:schemeClr val="bg1">
              <a:lumMod val="95000"/>
            </a:schemeClr>
          </a:solidFill>
        </p:spPr>
        <p:txBody>
          <a:bodyPr wrap="square" anchor="ctr">
            <a:noAutofit/>
          </a:bodyPr>
          <a:lstStyle>
            <a:lvl1pPr marL="0" marR="0" indent="0" algn="ctr" defTabSz="914446" rtl="0" eaLnBrk="1" fontAlgn="auto" latinLnBrk="0" hangingPunct="1">
              <a:lnSpc>
                <a:spcPct val="100000"/>
              </a:lnSpc>
              <a:spcBef>
                <a:spcPct val="20000"/>
              </a:spcBef>
              <a:spcAft>
                <a:spcPts val="0"/>
              </a:spcAft>
              <a:buClrTx/>
              <a:buSzTx/>
              <a:buFont typeface="Arial" pitchFamily="34" charset="0"/>
              <a:buNone/>
              <a:tabLst/>
              <a:defRPr sz="120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0577908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7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63119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00E14F5-2334-4D60-AFA5-9F11AB56AF64}"/>
              </a:ext>
            </a:extLst>
          </p:cNvPr>
          <p:cNvGrpSpPr/>
          <p:nvPr userDrawn="1"/>
        </p:nvGrpSpPr>
        <p:grpSpPr>
          <a:xfrm>
            <a:off x="-21266" y="0"/>
            <a:ext cx="12213265" cy="6858000"/>
            <a:chOff x="-21265" y="0"/>
            <a:chExt cx="2384822" cy="6858000"/>
          </a:xfrm>
        </p:grpSpPr>
        <p:sp>
          <p:nvSpPr>
            <p:cNvPr id="3" name="Rectangle 2">
              <a:extLst>
                <a:ext uri="{FF2B5EF4-FFF2-40B4-BE49-F238E27FC236}">
                  <a16:creationId xmlns:a16="http://schemas.microsoft.com/office/drawing/2014/main" id="{FC100DCC-09D3-45B7-8A47-A4E27E2D5041}"/>
                </a:ext>
              </a:extLst>
            </p:cNvPr>
            <p:cNvSpPr/>
            <p:nvPr/>
          </p:nvSpPr>
          <p:spPr>
            <a:xfrm>
              <a:off x="-21265" y="0"/>
              <a:ext cx="40172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98BFEFE-2C49-4B0A-BE50-6F18F8FEE6B6}"/>
                </a:ext>
              </a:extLst>
            </p:cNvPr>
            <p:cNvSpPr/>
            <p:nvPr/>
          </p:nvSpPr>
          <p:spPr>
            <a:xfrm>
              <a:off x="376964" y="0"/>
              <a:ext cx="397568"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0B80587-358B-4058-9949-A1BA7FD5B90F}"/>
                </a:ext>
              </a:extLst>
            </p:cNvPr>
            <p:cNvSpPr/>
            <p:nvPr/>
          </p:nvSpPr>
          <p:spPr>
            <a:xfrm>
              <a:off x="774347" y="0"/>
              <a:ext cx="397568"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98014BC-AEE7-48F5-9330-8BD21B7FBE20}"/>
                </a:ext>
              </a:extLst>
            </p:cNvPr>
            <p:cNvSpPr/>
            <p:nvPr/>
          </p:nvSpPr>
          <p:spPr>
            <a:xfrm>
              <a:off x="1171267" y="0"/>
              <a:ext cx="39756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F232F65-D250-4A01-A831-1BA6C410A7C4}"/>
                </a:ext>
              </a:extLst>
            </p:cNvPr>
            <p:cNvSpPr/>
            <p:nvPr/>
          </p:nvSpPr>
          <p:spPr>
            <a:xfrm>
              <a:off x="1568422" y="0"/>
              <a:ext cx="397568"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E0CF55A-0474-4740-BB4C-57A935CBC010}"/>
                </a:ext>
              </a:extLst>
            </p:cNvPr>
            <p:cNvSpPr/>
            <p:nvPr/>
          </p:nvSpPr>
          <p:spPr>
            <a:xfrm>
              <a:off x="1965989" y="0"/>
              <a:ext cx="397568"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950237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60155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Agenda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85214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Style slide layout">
    <p:bg>
      <p:bgPr>
        <a:solidFill>
          <a:schemeClr val="bg1"/>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69A33E93-B9ED-4712-8DE3-75AF5150D05A}"/>
              </a:ext>
            </a:extLst>
          </p:cNvPr>
          <p:cNvSpPr/>
          <p:nvPr userDrawn="1"/>
        </p:nvSpPr>
        <p:spPr>
          <a:xfrm>
            <a:off x="-1" y="0"/>
            <a:ext cx="2166871" cy="6858000"/>
          </a:xfrm>
          <a:custGeom>
            <a:avLst/>
            <a:gdLst>
              <a:gd name="connsiteX0" fmla="*/ 0 w 1992061"/>
              <a:gd name="connsiteY0" fmla="*/ 0 h 6821592"/>
              <a:gd name="connsiteX1" fmla="*/ 1992061 w 1992061"/>
              <a:gd name="connsiteY1" fmla="*/ 6821592 h 6821592"/>
              <a:gd name="connsiteX2" fmla="*/ 0 w 1992061"/>
              <a:gd name="connsiteY2" fmla="*/ 6821592 h 6821592"/>
            </a:gdLst>
            <a:ahLst/>
            <a:cxnLst>
              <a:cxn ang="0">
                <a:pos x="connsiteX0" y="connsiteY0"/>
              </a:cxn>
              <a:cxn ang="0">
                <a:pos x="connsiteX1" y="connsiteY1"/>
              </a:cxn>
              <a:cxn ang="0">
                <a:pos x="connsiteX2" y="connsiteY2"/>
              </a:cxn>
            </a:cxnLst>
            <a:rect l="l" t="t" r="r" b="b"/>
            <a:pathLst>
              <a:path w="1992061" h="6821592">
                <a:moveTo>
                  <a:pt x="0" y="0"/>
                </a:moveTo>
                <a:lnTo>
                  <a:pt x="1992061" y="6821592"/>
                </a:lnTo>
                <a:lnTo>
                  <a:pt x="0" y="682159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Shape 2">
            <a:extLst>
              <a:ext uri="{FF2B5EF4-FFF2-40B4-BE49-F238E27FC236}">
                <a16:creationId xmlns:a16="http://schemas.microsoft.com/office/drawing/2014/main" id="{5F30B281-62CA-4A4E-9668-4FEA2E0821F9}"/>
              </a:ext>
            </a:extLst>
          </p:cNvPr>
          <p:cNvSpPr/>
          <p:nvPr userDrawn="1"/>
        </p:nvSpPr>
        <p:spPr>
          <a:xfrm flipH="1" flipV="1">
            <a:off x="10028520" y="0"/>
            <a:ext cx="2166871" cy="6858000"/>
          </a:xfrm>
          <a:custGeom>
            <a:avLst/>
            <a:gdLst>
              <a:gd name="connsiteX0" fmla="*/ 0 w 1992061"/>
              <a:gd name="connsiteY0" fmla="*/ 0 h 6821592"/>
              <a:gd name="connsiteX1" fmla="*/ 1992061 w 1992061"/>
              <a:gd name="connsiteY1" fmla="*/ 6821592 h 6821592"/>
              <a:gd name="connsiteX2" fmla="*/ 0 w 1992061"/>
              <a:gd name="connsiteY2" fmla="*/ 6821592 h 6821592"/>
            </a:gdLst>
            <a:ahLst/>
            <a:cxnLst>
              <a:cxn ang="0">
                <a:pos x="connsiteX0" y="connsiteY0"/>
              </a:cxn>
              <a:cxn ang="0">
                <a:pos x="connsiteX1" y="connsiteY1"/>
              </a:cxn>
              <a:cxn ang="0">
                <a:pos x="connsiteX2" y="connsiteY2"/>
              </a:cxn>
            </a:cxnLst>
            <a:rect l="l" t="t" r="r" b="b"/>
            <a:pathLst>
              <a:path w="1992061" h="6821592">
                <a:moveTo>
                  <a:pt x="0" y="0"/>
                </a:moveTo>
                <a:lnTo>
                  <a:pt x="1992061" y="6821592"/>
                </a:lnTo>
                <a:lnTo>
                  <a:pt x="0" y="682159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6178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tyle slide layou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2732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971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7189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9953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1009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83"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1" r:id="rId1"/>
    <p:sldLayoutId id="2147483741" r:id="rId2"/>
    <p:sldLayoutId id="2147483737" r:id="rId3"/>
    <p:sldLayoutId id="2147483739" r:id="rId4"/>
    <p:sldLayoutId id="2147483740" r:id="rId5"/>
    <p:sldLayoutId id="2147483742" r:id="rId6"/>
    <p:sldLayoutId id="2147483743" r:id="rId7"/>
    <p:sldLayoutId id="2147483736" r:id="rId8"/>
    <p:sldLayoutId id="2147483732" r:id="rId9"/>
    <p:sldLayoutId id="2147483738" r:id="rId10"/>
    <p:sldLayoutId id="2147483744" r:id="rId11"/>
    <p:sldLayoutId id="2147483746" r:id="rId12"/>
    <p:sldLayoutId id="2147483749" r:id="rId13"/>
    <p:sldLayoutId id="2147483752" r:id="rId14"/>
    <p:sldLayoutId id="2147483753" r:id="rId15"/>
    <p:sldLayoutId id="2147483748" r:id="rId16"/>
    <p:sldLayoutId id="2147483750" r:id="rId17"/>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685" r:id="rId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1.xml"/><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11.xml"/><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1.sv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9.png"/><Relationship Id="rId1" Type="http://schemas.openxmlformats.org/officeDocument/2006/relationships/slideLayout" Target="../slideLayouts/slideLayout11.xml"/><Relationship Id="rId5" Type="http://schemas.openxmlformats.org/officeDocument/2006/relationships/image" Target="../media/image39.png"/><Relationship Id="rId4" Type="http://schemas.openxmlformats.org/officeDocument/2006/relationships/image" Target="../media/image38.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9.png"/><Relationship Id="rId1" Type="http://schemas.openxmlformats.org/officeDocument/2006/relationships/slideLayout" Target="../slideLayouts/slideLayout11.xml"/><Relationship Id="rId4" Type="http://schemas.openxmlformats.org/officeDocument/2006/relationships/image" Target="../media/image42.png"/></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9.png"/><Relationship Id="rId1" Type="http://schemas.openxmlformats.org/officeDocument/2006/relationships/slideLayout" Target="../slideLayouts/slideLayout11.xml"/><Relationship Id="rId4" Type="http://schemas.openxmlformats.org/officeDocument/2006/relationships/image" Target="../media/image44.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29.png"/><Relationship Id="rId1" Type="http://schemas.openxmlformats.org/officeDocument/2006/relationships/slideLayout" Target="../slideLayouts/slideLayout11.xml"/><Relationship Id="rId4" Type="http://schemas.openxmlformats.org/officeDocument/2006/relationships/image" Target="../media/image46.png"/></Relationships>
</file>

<file path=ppt/slides/_rels/slide2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3.xml"/><Relationship Id="rId5" Type="http://schemas.openxmlformats.org/officeDocument/2006/relationships/image" Target="../media/image15.sv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sv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5.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8FD133CA-59FC-45AA-9A97-2A312F5FA3BC}"/>
              </a:ext>
            </a:extLst>
          </p:cNvPr>
          <p:cNvGrpSpPr/>
          <p:nvPr/>
        </p:nvGrpSpPr>
        <p:grpSpPr>
          <a:xfrm>
            <a:off x="5204254" y="143467"/>
            <a:ext cx="1730789" cy="244549"/>
            <a:chOff x="435935" y="648585"/>
            <a:chExt cx="1730789" cy="244549"/>
          </a:xfrm>
        </p:grpSpPr>
        <p:sp>
          <p:nvSpPr>
            <p:cNvPr id="3" name="Oval 2">
              <a:extLst>
                <a:ext uri="{FF2B5EF4-FFF2-40B4-BE49-F238E27FC236}">
                  <a16:creationId xmlns:a16="http://schemas.microsoft.com/office/drawing/2014/main" id="{1A91890C-C71B-4353-A629-6D418855DCA2}"/>
                </a:ext>
              </a:extLst>
            </p:cNvPr>
            <p:cNvSpPr/>
            <p:nvPr/>
          </p:nvSpPr>
          <p:spPr>
            <a:xfrm>
              <a:off x="435935" y="648585"/>
              <a:ext cx="244549" cy="2445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813E5B42-5C8A-4921-888A-7723EA953001}"/>
                </a:ext>
              </a:extLst>
            </p:cNvPr>
            <p:cNvSpPr/>
            <p:nvPr/>
          </p:nvSpPr>
          <p:spPr>
            <a:xfrm>
              <a:off x="733183" y="648585"/>
              <a:ext cx="244549" cy="2445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E9467EF-8BF2-4687-9C9F-D26BDD99616E}"/>
                </a:ext>
              </a:extLst>
            </p:cNvPr>
            <p:cNvSpPr/>
            <p:nvPr/>
          </p:nvSpPr>
          <p:spPr>
            <a:xfrm>
              <a:off x="1030431" y="648585"/>
              <a:ext cx="244549" cy="24454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E3CD959-9892-40EE-A246-0911A6C7709F}"/>
                </a:ext>
              </a:extLst>
            </p:cNvPr>
            <p:cNvSpPr/>
            <p:nvPr/>
          </p:nvSpPr>
          <p:spPr>
            <a:xfrm>
              <a:off x="1327679" y="648585"/>
              <a:ext cx="244549" cy="24454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F561A44-8383-4739-92CA-C6CE656789B3}"/>
                </a:ext>
              </a:extLst>
            </p:cNvPr>
            <p:cNvSpPr/>
            <p:nvPr/>
          </p:nvSpPr>
          <p:spPr>
            <a:xfrm>
              <a:off x="1624927" y="648585"/>
              <a:ext cx="244549" cy="24454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338F0530-6F21-4461-8ABB-A3FBB531D59B}"/>
                </a:ext>
              </a:extLst>
            </p:cNvPr>
            <p:cNvSpPr/>
            <p:nvPr/>
          </p:nvSpPr>
          <p:spPr>
            <a:xfrm>
              <a:off x="1922175" y="648585"/>
              <a:ext cx="244549" cy="24454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TextBox 19">
            <a:extLst>
              <a:ext uri="{FF2B5EF4-FFF2-40B4-BE49-F238E27FC236}">
                <a16:creationId xmlns:a16="http://schemas.microsoft.com/office/drawing/2014/main" id="{608B892F-141C-40F8-6AC3-1F1D5321536F}"/>
              </a:ext>
            </a:extLst>
          </p:cNvPr>
          <p:cNvSpPr txBox="1"/>
          <p:nvPr/>
        </p:nvSpPr>
        <p:spPr>
          <a:xfrm>
            <a:off x="191966" y="1510810"/>
            <a:ext cx="11808068" cy="1600438"/>
          </a:xfrm>
          <a:prstGeom prst="rect">
            <a:avLst/>
          </a:prstGeom>
          <a:noFill/>
        </p:spPr>
        <p:txBody>
          <a:bodyPr wrap="square">
            <a:spAutoFit/>
          </a:bodyPr>
          <a:lstStyle/>
          <a:p>
            <a:pPr algn="ctr"/>
            <a:r>
              <a:rPr lang="en-US" sz="2400" dirty="0">
                <a:latin typeface="Sitka Small Semibold" pitchFamily="2" charset="0"/>
              </a:rPr>
              <a:t>BMS COLLEGE OF ENGINEERING</a:t>
            </a:r>
          </a:p>
          <a:p>
            <a:pPr algn="ctr"/>
            <a:r>
              <a:rPr lang="en-US" sz="1600" dirty="0">
                <a:latin typeface="Sitka Small Semibold" pitchFamily="2" charset="0"/>
              </a:rPr>
              <a:t>(Autonomous Institute, Affiliated to VTU, Belagavi)</a:t>
            </a:r>
          </a:p>
          <a:p>
            <a:pPr algn="ctr"/>
            <a:endParaRPr lang="en-US" sz="2000" dirty="0">
              <a:latin typeface="Sitka Small Semibold" pitchFamily="2" charset="0"/>
            </a:endParaRPr>
          </a:p>
          <a:p>
            <a:pPr algn="ctr"/>
            <a:r>
              <a:rPr lang="en-US" sz="2000" dirty="0">
                <a:latin typeface="Sitka Small Semibold" pitchFamily="2" charset="0"/>
              </a:rPr>
              <a:t>DEPARTMENT OF MACHINE LEARNING</a:t>
            </a:r>
          </a:p>
          <a:p>
            <a:pPr algn="ctr"/>
            <a:r>
              <a:rPr lang="en-US" sz="1600" dirty="0">
                <a:latin typeface="Sitka Small Semibold" pitchFamily="2" charset="0"/>
              </a:rPr>
              <a:t>(UG Program: B.E. in Artificial Intelligence and Machine Learning) </a:t>
            </a:r>
          </a:p>
        </p:txBody>
      </p:sp>
      <p:sp>
        <p:nvSpPr>
          <p:cNvPr id="21" name="TextBox 20">
            <a:extLst>
              <a:ext uri="{FF2B5EF4-FFF2-40B4-BE49-F238E27FC236}">
                <a16:creationId xmlns:a16="http://schemas.microsoft.com/office/drawing/2014/main" id="{F7ABBB55-CF74-53C6-0A43-743708A3F20B}"/>
              </a:ext>
            </a:extLst>
          </p:cNvPr>
          <p:cNvSpPr txBox="1"/>
          <p:nvPr/>
        </p:nvSpPr>
        <p:spPr>
          <a:xfrm>
            <a:off x="2007575" y="3355480"/>
            <a:ext cx="8176846" cy="646331"/>
          </a:xfrm>
          <a:prstGeom prst="rect">
            <a:avLst/>
          </a:prstGeom>
          <a:noFill/>
        </p:spPr>
        <p:txBody>
          <a:bodyPr wrap="square" rtlCol="0">
            <a:spAutoFit/>
          </a:bodyPr>
          <a:lstStyle/>
          <a:p>
            <a:pPr marL="0" marR="0" lvl="0" indent="0" algn="ctr" rtl="0">
              <a:lnSpc>
                <a:spcPct val="100000"/>
              </a:lnSpc>
              <a:spcBef>
                <a:spcPts val="0"/>
              </a:spcBef>
              <a:spcAft>
                <a:spcPts val="0"/>
              </a:spcAft>
              <a:buClr>
                <a:srgbClr val="000000"/>
              </a:buClr>
              <a:buSzPts val="2800"/>
              <a:buFont typeface="Arial"/>
              <a:buNone/>
            </a:pPr>
            <a:r>
              <a:rPr lang="en-US" sz="1800" b="1" i="0" u="none" strike="noStrike" cap="none" dirty="0">
                <a:solidFill>
                  <a:srgbClr val="00487E"/>
                </a:solidFill>
                <a:latin typeface="Sitka Small Semibold" pitchFamily="2" charset="0"/>
                <a:ea typeface="Times New Roman"/>
                <a:cs typeface="Times New Roman"/>
                <a:sym typeface="Times New Roman"/>
              </a:rPr>
              <a:t>Course : </a:t>
            </a:r>
            <a:r>
              <a:rPr lang="en-US" sz="1800" b="1" dirty="0">
                <a:solidFill>
                  <a:srgbClr val="00487E"/>
                </a:solidFill>
                <a:latin typeface="Sitka Small Semibold" pitchFamily="2" charset="0"/>
                <a:ea typeface="Times New Roman"/>
                <a:cs typeface="Times New Roman"/>
                <a:sym typeface="Times New Roman"/>
              </a:rPr>
              <a:t>Project Work on Machine learning</a:t>
            </a:r>
            <a:endParaRPr lang="en-US" sz="1800" b="1" i="0" u="none" strike="noStrike" cap="none" dirty="0">
              <a:solidFill>
                <a:srgbClr val="00487E"/>
              </a:solidFill>
              <a:latin typeface="Sitka Small Semibold" pitchFamily="2" charset="0"/>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800"/>
              <a:buFont typeface="Arial"/>
              <a:buNone/>
            </a:pPr>
            <a:r>
              <a:rPr lang="en-US" sz="1800" b="1" i="0" u="none" strike="noStrike" cap="none" dirty="0">
                <a:solidFill>
                  <a:srgbClr val="00487E"/>
                </a:solidFill>
                <a:latin typeface="Sitka Small Semibold" pitchFamily="2" charset="0"/>
                <a:ea typeface="Times New Roman"/>
                <a:cs typeface="Times New Roman"/>
                <a:sym typeface="Times New Roman"/>
              </a:rPr>
              <a:t>Course Code: 2</a:t>
            </a:r>
            <a:r>
              <a:rPr lang="en-US" sz="1800" b="1" dirty="0">
                <a:solidFill>
                  <a:srgbClr val="00487E"/>
                </a:solidFill>
                <a:latin typeface="Sitka Small Semibold" pitchFamily="2" charset="0"/>
                <a:ea typeface="Times New Roman"/>
                <a:cs typeface="Times New Roman"/>
                <a:sym typeface="Times New Roman"/>
              </a:rPr>
              <a:t>2</a:t>
            </a:r>
            <a:r>
              <a:rPr lang="en-US" sz="1800" b="1" i="0" u="none" strike="noStrike" cap="none" dirty="0">
                <a:solidFill>
                  <a:srgbClr val="00487E"/>
                </a:solidFill>
                <a:latin typeface="Sitka Small Semibold" pitchFamily="2" charset="0"/>
                <a:ea typeface="Times New Roman"/>
                <a:cs typeface="Times New Roman"/>
                <a:sym typeface="Times New Roman"/>
              </a:rPr>
              <a:t>AM</a:t>
            </a:r>
            <a:r>
              <a:rPr lang="en-US" sz="1800" b="1" dirty="0">
                <a:solidFill>
                  <a:srgbClr val="00487E"/>
                </a:solidFill>
                <a:latin typeface="Sitka Small Semibold" pitchFamily="2" charset="0"/>
                <a:ea typeface="Times New Roman"/>
                <a:cs typeface="Times New Roman"/>
                <a:sym typeface="Times New Roman"/>
              </a:rPr>
              <a:t>5PWPML</a:t>
            </a:r>
            <a:endParaRPr lang="en-US" sz="1800" b="1" i="0" u="none" strike="noStrike" cap="none" dirty="0">
              <a:solidFill>
                <a:srgbClr val="00487E"/>
              </a:solidFill>
              <a:latin typeface="Sitka Small Semibold" pitchFamily="2" charset="0"/>
              <a:ea typeface="Times New Roman"/>
              <a:cs typeface="Times New Roman"/>
              <a:sym typeface="Times New Roman"/>
            </a:endParaRPr>
          </a:p>
        </p:txBody>
      </p:sp>
      <p:sp>
        <p:nvSpPr>
          <p:cNvPr id="23" name="Google Shape;88;p1">
            <a:extLst>
              <a:ext uri="{FF2B5EF4-FFF2-40B4-BE49-F238E27FC236}">
                <a16:creationId xmlns:a16="http://schemas.microsoft.com/office/drawing/2014/main" id="{079A9CC1-EB3B-48C8-3E0B-C1AB39526149}"/>
              </a:ext>
            </a:extLst>
          </p:cNvPr>
          <p:cNvSpPr txBox="1"/>
          <p:nvPr/>
        </p:nvSpPr>
        <p:spPr>
          <a:xfrm>
            <a:off x="191966" y="4997792"/>
            <a:ext cx="4098300" cy="187739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400" b="1" i="0" u="none" strike="noStrike" cap="none" dirty="0">
                <a:solidFill>
                  <a:schemeClr val="dk1"/>
                </a:solidFill>
                <a:latin typeface="Sitka Heading Semibold" pitchFamily="2" charset="0"/>
                <a:ea typeface="Times New Roman"/>
                <a:cs typeface="Times New Roman"/>
                <a:sym typeface="Times New Roman"/>
              </a:rPr>
              <a:t>Presented By,</a:t>
            </a:r>
            <a:endParaRPr sz="1600" b="0" i="0" u="none" strike="noStrike" cap="none" dirty="0">
              <a:solidFill>
                <a:srgbClr val="000000"/>
              </a:solidFill>
              <a:latin typeface="Sitka Heading Semibold" pitchFamily="2" charset="0"/>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600" b="0" i="0" u="none" strike="noStrike" cap="none" dirty="0">
                <a:solidFill>
                  <a:schemeClr val="dk1"/>
                </a:solidFill>
                <a:latin typeface="Sitka Heading Semibold" pitchFamily="2" charset="0"/>
                <a:ea typeface="Times New Roman"/>
                <a:cs typeface="Times New Roman"/>
                <a:sym typeface="Times New Roman"/>
              </a:rPr>
              <a:t>Student Name &amp; USN : </a:t>
            </a:r>
            <a:endParaRPr sz="1600" b="0" i="0" u="none" strike="noStrike" cap="none" dirty="0">
              <a:solidFill>
                <a:schemeClr val="dk1"/>
              </a:solidFill>
              <a:latin typeface="Sitka Heading Semibold" pitchFamily="2" charset="0"/>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400"/>
              <a:buFont typeface="Arial"/>
              <a:buNone/>
            </a:pPr>
            <a:r>
              <a:rPr lang="en-US" dirty="0">
                <a:solidFill>
                  <a:schemeClr val="dk1"/>
                </a:solidFill>
                <a:latin typeface="Sitka Heading Semibold" pitchFamily="2" charset="0"/>
                <a:ea typeface="Times New Roman"/>
                <a:cs typeface="Times New Roman"/>
                <a:sym typeface="Times New Roman"/>
              </a:rPr>
              <a:t>Abhishek S </a:t>
            </a:r>
            <a:r>
              <a:rPr lang="en-US" dirty="0" err="1">
                <a:solidFill>
                  <a:schemeClr val="dk1"/>
                </a:solidFill>
                <a:latin typeface="Sitka Heading Semibold" pitchFamily="2" charset="0"/>
                <a:ea typeface="Times New Roman"/>
                <a:cs typeface="Times New Roman"/>
                <a:sym typeface="Times New Roman"/>
              </a:rPr>
              <a:t>Kerenor</a:t>
            </a:r>
            <a:r>
              <a:rPr lang="en-US" dirty="0">
                <a:solidFill>
                  <a:schemeClr val="dk1"/>
                </a:solidFill>
                <a:latin typeface="Sitka Heading Semibold" pitchFamily="2" charset="0"/>
                <a:ea typeface="Times New Roman"/>
                <a:cs typeface="Times New Roman"/>
                <a:sym typeface="Times New Roman"/>
              </a:rPr>
              <a:t>  (1BM20AI001)</a:t>
            </a:r>
          </a:p>
          <a:p>
            <a:pPr marL="0" marR="0" lvl="0" indent="0" algn="l" rtl="0">
              <a:lnSpc>
                <a:spcPct val="100000"/>
              </a:lnSpc>
              <a:spcBef>
                <a:spcPts val="0"/>
              </a:spcBef>
              <a:spcAft>
                <a:spcPts val="0"/>
              </a:spcAft>
              <a:buClr>
                <a:srgbClr val="000000"/>
              </a:buClr>
              <a:buSzPts val="1400"/>
              <a:buFont typeface="Arial"/>
              <a:buNone/>
            </a:pPr>
            <a:r>
              <a:rPr lang="en-US" dirty="0">
                <a:solidFill>
                  <a:schemeClr val="dk1"/>
                </a:solidFill>
                <a:latin typeface="Sitka Heading Semibold" pitchFamily="2" charset="0"/>
                <a:ea typeface="Times New Roman"/>
                <a:cs typeface="Times New Roman"/>
                <a:sym typeface="Times New Roman"/>
              </a:rPr>
              <a:t>Ashish D </a:t>
            </a:r>
            <a:r>
              <a:rPr lang="en-US" dirty="0" err="1">
                <a:solidFill>
                  <a:schemeClr val="dk1"/>
                </a:solidFill>
                <a:latin typeface="Sitka Heading Semibold" pitchFamily="2" charset="0"/>
                <a:ea typeface="Times New Roman"/>
                <a:cs typeface="Times New Roman"/>
                <a:sym typeface="Times New Roman"/>
              </a:rPr>
              <a:t>D</a:t>
            </a:r>
            <a:r>
              <a:rPr lang="en-US" dirty="0">
                <a:solidFill>
                  <a:schemeClr val="dk1"/>
                </a:solidFill>
                <a:latin typeface="Sitka Heading Semibold" pitchFamily="2" charset="0"/>
                <a:ea typeface="Times New Roman"/>
                <a:cs typeface="Times New Roman"/>
                <a:sym typeface="Times New Roman"/>
              </a:rPr>
              <a:t>                (1BM20AI015)</a:t>
            </a:r>
            <a:endParaRPr dirty="0">
              <a:solidFill>
                <a:schemeClr val="dk1"/>
              </a:solidFill>
              <a:latin typeface="Sitka Heading Semibold" pitchFamily="2" charset="0"/>
              <a:ea typeface="Times New Roman"/>
              <a:cs typeface="Times New Roman"/>
              <a:sym typeface="Times New Roman"/>
            </a:endParaRPr>
          </a:p>
          <a:p>
            <a:pPr marL="0" lvl="0" indent="0" algn="l" rtl="0">
              <a:spcBef>
                <a:spcPts val="0"/>
              </a:spcBef>
              <a:spcAft>
                <a:spcPts val="0"/>
              </a:spcAft>
              <a:buClr>
                <a:schemeClr val="dk1"/>
              </a:buClr>
              <a:buSzPts val="1400"/>
              <a:buFont typeface="Arial"/>
              <a:buNone/>
            </a:pPr>
            <a:r>
              <a:rPr lang="en-US" dirty="0">
                <a:solidFill>
                  <a:schemeClr val="dk1"/>
                </a:solidFill>
                <a:latin typeface="Sitka Heading Semibold" pitchFamily="2" charset="0"/>
                <a:ea typeface="Times New Roman"/>
                <a:cs typeface="Times New Roman"/>
                <a:sym typeface="Times New Roman"/>
              </a:rPr>
              <a:t>M Srihari                   (1BM20AI035)</a:t>
            </a:r>
            <a:endParaRPr dirty="0">
              <a:solidFill>
                <a:schemeClr val="dk1"/>
              </a:solidFill>
              <a:latin typeface="Sitka Heading Semibold" pitchFamily="2" charset="0"/>
              <a:ea typeface="Times New Roman"/>
              <a:cs typeface="Times New Roman"/>
              <a:sym typeface="Times New Roman"/>
            </a:endParaRPr>
          </a:p>
          <a:p>
            <a:pPr marL="0" lvl="0" indent="0" algn="l" rtl="0">
              <a:spcBef>
                <a:spcPts val="0"/>
              </a:spcBef>
              <a:spcAft>
                <a:spcPts val="0"/>
              </a:spcAft>
              <a:buClr>
                <a:schemeClr val="dk1"/>
              </a:buClr>
              <a:buSzPts val="1400"/>
              <a:buFont typeface="Arial"/>
              <a:buNone/>
            </a:pPr>
            <a:r>
              <a:rPr lang="en-US" dirty="0">
                <a:solidFill>
                  <a:schemeClr val="dk1"/>
                </a:solidFill>
                <a:latin typeface="Sitka Heading Semibold" pitchFamily="2" charset="0"/>
                <a:ea typeface="Times New Roman"/>
                <a:cs typeface="Times New Roman"/>
                <a:sym typeface="Times New Roman"/>
              </a:rPr>
              <a:t>Vivek Jain                  (1BM20AI061)</a:t>
            </a:r>
            <a:endParaRPr dirty="0">
              <a:solidFill>
                <a:schemeClr val="dk1"/>
              </a:solidFill>
              <a:latin typeface="Sitka Heading Semibold" pitchFamily="2" charset="0"/>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dk1"/>
              </a:solidFill>
              <a:latin typeface="Cambria"/>
              <a:ea typeface="Cambria"/>
              <a:cs typeface="Cambria"/>
              <a:sym typeface="Cambria"/>
            </a:endParaRPr>
          </a:p>
        </p:txBody>
      </p:sp>
      <p:sp>
        <p:nvSpPr>
          <p:cNvPr id="25" name="TextBox 24">
            <a:extLst>
              <a:ext uri="{FF2B5EF4-FFF2-40B4-BE49-F238E27FC236}">
                <a16:creationId xmlns:a16="http://schemas.microsoft.com/office/drawing/2014/main" id="{0591FFA9-C414-F117-0AA6-12B3E0D09D52}"/>
              </a:ext>
            </a:extLst>
          </p:cNvPr>
          <p:cNvSpPr txBox="1"/>
          <p:nvPr/>
        </p:nvSpPr>
        <p:spPr>
          <a:xfrm>
            <a:off x="4649409" y="5582546"/>
            <a:ext cx="2595929" cy="646331"/>
          </a:xfrm>
          <a:prstGeom prst="rect">
            <a:avLst/>
          </a:prstGeom>
          <a:noFill/>
        </p:spPr>
        <p:txBody>
          <a:bodyPr wrap="square">
            <a:spAutoFit/>
          </a:bodyPr>
          <a:lstStyle/>
          <a:p>
            <a:pPr algn="ctr"/>
            <a:r>
              <a:rPr lang="en-US" dirty="0">
                <a:latin typeface="Sitka Heading Semibold" pitchFamily="2" charset="0"/>
              </a:rPr>
              <a:t>Semester &amp; Section: 5A</a:t>
            </a:r>
          </a:p>
          <a:p>
            <a:pPr algn="ctr"/>
            <a:r>
              <a:rPr lang="en-US" dirty="0">
                <a:latin typeface="Sitka Heading Semibold" pitchFamily="2" charset="0"/>
              </a:rPr>
              <a:t>Batch Number:</a:t>
            </a:r>
          </a:p>
        </p:txBody>
      </p:sp>
      <p:sp>
        <p:nvSpPr>
          <p:cNvPr id="27" name="TextBox 26">
            <a:extLst>
              <a:ext uri="{FF2B5EF4-FFF2-40B4-BE49-F238E27FC236}">
                <a16:creationId xmlns:a16="http://schemas.microsoft.com/office/drawing/2014/main" id="{DC18B454-1F1C-39B7-0372-18A27FB30E39}"/>
              </a:ext>
            </a:extLst>
          </p:cNvPr>
          <p:cNvSpPr txBox="1"/>
          <p:nvPr/>
        </p:nvSpPr>
        <p:spPr>
          <a:xfrm>
            <a:off x="8629262" y="5163235"/>
            <a:ext cx="3495330" cy="1754326"/>
          </a:xfrm>
          <a:prstGeom prst="rect">
            <a:avLst/>
          </a:prstGeom>
          <a:noFill/>
        </p:spPr>
        <p:txBody>
          <a:bodyPr wrap="square">
            <a:spAutoFit/>
          </a:bodyPr>
          <a:lstStyle/>
          <a:p>
            <a:r>
              <a:rPr lang="en-US" dirty="0">
                <a:latin typeface="Sitka Heading Semibold" pitchFamily="2" charset="0"/>
              </a:rPr>
              <a:t>Faculty In-Charge:</a:t>
            </a:r>
          </a:p>
          <a:p>
            <a:r>
              <a:rPr lang="en-US" dirty="0">
                <a:latin typeface="Sitka Heading Semibold" pitchFamily="2" charset="0"/>
              </a:rPr>
              <a:t>Dr. </a:t>
            </a:r>
            <a:r>
              <a:rPr lang="en-US" dirty="0" err="1">
                <a:latin typeface="Sitka Heading Semibold" pitchFamily="2" charset="0"/>
              </a:rPr>
              <a:t>Gowrishankar</a:t>
            </a:r>
            <a:endParaRPr lang="en-US" dirty="0">
              <a:latin typeface="Sitka Heading Semibold" pitchFamily="2" charset="0"/>
            </a:endParaRPr>
          </a:p>
          <a:p>
            <a:r>
              <a:rPr lang="en-US" dirty="0">
                <a:latin typeface="Sitka Heading Semibold" pitchFamily="2" charset="0"/>
              </a:rPr>
              <a:t>Professor and Head</a:t>
            </a:r>
          </a:p>
          <a:p>
            <a:r>
              <a:rPr lang="en-US" dirty="0">
                <a:latin typeface="Sitka Heading Semibold" pitchFamily="2" charset="0"/>
              </a:rPr>
              <a:t>Department of Machine Learning</a:t>
            </a:r>
          </a:p>
          <a:p>
            <a:r>
              <a:rPr lang="en-US" b="0" i="0" u="none" strike="noStrike" cap="none" dirty="0">
                <a:solidFill>
                  <a:schemeClr val="dk1"/>
                </a:solidFill>
                <a:latin typeface="Sitka Heading Semibold" pitchFamily="2" charset="0"/>
                <a:ea typeface="Times New Roman"/>
                <a:cs typeface="Times New Roman"/>
                <a:sym typeface="Times New Roman"/>
              </a:rPr>
              <a:t>BMS College of Engineering</a:t>
            </a:r>
          </a:p>
          <a:p>
            <a:endParaRPr lang="en-US" dirty="0"/>
          </a:p>
        </p:txBody>
      </p:sp>
      <p:sp>
        <p:nvSpPr>
          <p:cNvPr id="29" name="TextBox 28">
            <a:extLst>
              <a:ext uri="{FF2B5EF4-FFF2-40B4-BE49-F238E27FC236}">
                <a16:creationId xmlns:a16="http://schemas.microsoft.com/office/drawing/2014/main" id="{05A603F8-8765-D4A3-185B-AB77643D46E1}"/>
              </a:ext>
            </a:extLst>
          </p:cNvPr>
          <p:cNvSpPr txBox="1"/>
          <p:nvPr/>
        </p:nvSpPr>
        <p:spPr>
          <a:xfrm>
            <a:off x="4649409" y="4840069"/>
            <a:ext cx="2595929" cy="646331"/>
          </a:xfrm>
          <a:prstGeom prst="rect">
            <a:avLst/>
          </a:prstGeom>
          <a:noFill/>
        </p:spPr>
        <p:txBody>
          <a:bodyPr wrap="square">
            <a:spAutoFit/>
          </a:bodyPr>
          <a:lstStyle/>
          <a:p>
            <a:pPr algn="ctr"/>
            <a:r>
              <a:rPr lang="en-US" dirty="0">
                <a:latin typeface="Sitka Heading Semibold" pitchFamily="2" charset="0"/>
              </a:rPr>
              <a:t>Phase - 2 Presentation</a:t>
            </a:r>
          </a:p>
          <a:p>
            <a:pPr algn="ctr"/>
            <a:r>
              <a:rPr lang="en-US" dirty="0">
                <a:latin typeface="Sitka Heading Semibold" pitchFamily="2" charset="0"/>
              </a:rPr>
              <a:t>Date: </a:t>
            </a:r>
            <a:r>
              <a:rPr lang="en-US">
                <a:latin typeface="Sitka Heading Semibold" pitchFamily="2" charset="0"/>
              </a:rPr>
              <a:t>9th Feb, </a:t>
            </a:r>
            <a:r>
              <a:rPr lang="en-US" dirty="0">
                <a:latin typeface="Sitka Heading Semibold" pitchFamily="2" charset="0"/>
              </a:rPr>
              <a:t>2023</a:t>
            </a:r>
          </a:p>
        </p:txBody>
      </p:sp>
      <p:sp>
        <p:nvSpPr>
          <p:cNvPr id="30" name="TextBox 29">
            <a:extLst>
              <a:ext uri="{FF2B5EF4-FFF2-40B4-BE49-F238E27FC236}">
                <a16:creationId xmlns:a16="http://schemas.microsoft.com/office/drawing/2014/main" id="{74DA0173-7093-E197-6D58-D544A8FF2723}"/>
              </a:ext>
            </a:extLst>
          </p:cNvPr>
          <p:cNvSpPr txBox="1"/>
          <p:nvPr/>
        </p:nvSpPr>
        <p:spPr>
          <a:xfrm>
            <a:off x="2783502" y="4076430"/>
            <a:ext cx="6922239" cy="461665"/>
          </a:xfrm>
          <a:prstGeom prst="rect">
            <a:avLst/>
          </a:prstGeom>
          <a:noFill/>
        </p:spPr>
        <p:txBody>
          <a:bodyPr wrap="square" rtlCol="0">
            <a:spAutoFit/>
          </a:bodyPr>
          <a:lstStyle/>
          <a:p>
            <a:pPr algn="ctr"/>
            <a:r>
              <a:rPr lang="en-IN" sz="2400" dirty="0">
                <a:latin typeface="Sitka Small Semibold" pitchFamily="2" charset="0"/>
              </a:rPr>
              <a:t>MUSIC GENRE CLASSIFICATION</a:t>
            </a:r>
          </a:p>
        </p:txBody>
      </p:sp>
      <p:pic>
        <p:nvPicPr>
          <p:cNvPr id="31" name="Picture 30">
            <a:extLst>
              <a:ext uri="{FF2B5EF4-FFF2-40B4-BE49-F238E27FC236}">
                <a16:creationId xmlns:a16="http://schemas.microsoft.com/office/drawing/2014/main" id="{FFBFDD19-ACAD-C317-44F5-9D3197F35838}"/>
              </a:ext>
            </a:extLst>
          </p:cNvPr>
          <p:cNvPicPr>
            <a:picLocks noChangeAspect="1"/>
          </p:cNvPicPr>
          <p:nvPr/>
        </p:nvPicPr>
        <p:blipFill>
          <a:blip r:embed="rId2"/>
          <a:stretch>
            <a:fillRect/>
          </a:stretch>
        </p:blipFill>
        <p:spPr>
          <a:xfrm>
            <a:off x="5623776" y="485397"/>
            <a:ext cx="928272" cy="911394"/>
          </a:xfrm>
          <a:prstGeom prst="rect">
            <a:avLst/>
          </a:prstGeom>
        </p:spPr>
      </p:pic>
    </p:spTree>
    <p:extLst>
      <p:ext uri="{BB962C8B-B14F-4D97-AF65-F5344CB8AC3E}">
        <p14:creationId xmlns:p14="http://schemas.microsoft.com/office/powerpoint/2010/main" val="1100588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309401" y="743955"/>
            <a:ext cx="11573197" cy="724247"/>
          </a:xfrm>
        </p:spPr>
        <p:txBody>
          <a:bodyPr/>
          <a:lstStyle/>
          <a:p>
            <a:r>
              <a:rPr lang="en-IN" sz="4800" dirty="0">
                <a:latin typeface="Sitka Small Semibold" pitchFamily="2" charset="0"/>
              </a:rPr>
              <a:t>Proposed Methodology</a:t>
            </a:r>
          </a:p>
          <a:p>
            <a:endParaRPr lang="en-IN" sz="4800" dirty="0"/>
          </a:p>
        </p:txBody>
      </p:sp>
      <p:sp>
        <p:nvSpPr>
          <p:cNvPr id="32" name="TextBox 31">
            <a:extLst>
              <a:ext uri="{FF2B5EF4-FFF2-40B4-BE49-F238E27FC236}">
                <a16:creationId xmlns:a16="http://schemas.microsoft.com/office/drawing/2014/main" id="{F634D616-C8A9-BAF7-AFD2-D57B90A3F929}"/>
              </a:ext>
            </a:extLst>
          </p:cNvPr>
          <p:cNvSpPr txBox="1"/>
          <p:nvPr/>
        </p:nvSpPr>
        <p:spPr>
          <a:xfrm>
            <a:off x="524607" y="1468089"/>
            <a:ext cx="11010901" cy="5816977"/>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2400" dirty="0">
                <a:latin typeface="Sitka Heading" pitchFamily="2" charset="0"/>
              </a:rPr>
              <a:t>Gather a dataset of music samples and their corresponding genre labels. </a:t>
            </a:r>
          </a:p>
          <a:p>
            <a:pPr marL="285750" indent="-285750" algn="just">
              <a:lnSpc>
                <a:spcPct val="150000"/>
              </a:lnSpc>
              <a:buFont typeface="Arial" panose="020B0604020202020204" pitchFamily="34" charset="0"/>
              <a:buChar char="•"/>
            </a:pPr>
            <a:r>
              <a:rPr lang="en-US" sz="2400" dirty="0">
                <a:latin typeface="Sitka Heading" pitchFamily="2" charset="0"/>
              </a:rPr>
              <a:t>Preprocess the data by converting the music samples into a format that can be input to a machine learning model. </a:t>
            </a:r>
          </a:p>
          <a:p>
            <a:pPr marL="285750" indent="-285750" algn="just">
              <a:lnSpc>
                <a:spcPct val="150000"/>
              </a:lnSpc>
              <a:buFont typeface="Arial" panose="020B0604020202020204" pitchFamily="34" charset="0"/>
              <a:buChar char="•"/>
            </a:pPr>
            <a:r>
              <a:rPr lang="en-US" sz="2400" dirty="0">
                <a:latin typeface="Sitka Heading" pitchFamily="2" charset="0"/>
              </a:rPr>
              <a:t>Split the dataset into a training set and a test set. </a:t>
            </a:r>
          </a:p>
          <a:p>
            <a:pPr marL="342900" indent="-342900" algn="just">
              <a:lnSpc>
                <a:spcPct val="150000"/>
              </a:lnSpc>
              <a:buFont typeface="Arial" panose="020B0604020202020204" pitchFamily="34" charset="0"/>
              <a:buChar char="•"/>
            </a:pPr>
            <a:r>
              <a:rPr lang="en-US" sz="2400" dirty="0">
                <a:latin typeface="Sitka Heading" pitchFamily="2" charset="0"/>
              </a:rPr>
              <a:t>Choose a machine learning model and train it on the training set. </a:t>
            </a:r>
          </a:p>
          <a:p>
            <a:pPr marL="342900" indent="-342900" algn="just">
              <a:lnSpc>
                <a:spcPct val="150000"/>
              </a:lnSpc>
              <a:buFont typeface="Arial" panose="020B0604020202020204" pitchFamily="34" charset="0"/>
              <a:buChar char="•"/>
            </a:pPr>
            <a:r>
              <a:rPr lang="en-US" sz="2400" dirty="0">
                <a:latin typeface="Sitka Heading" pitchFamily="2" charset="0"/>
              </a:rPr>
              <a:t>Fine-tune the model's hyperparameters to optimize its performance. </a:t>
            </a:r>
          </a:p>
          <a:p>
            <a:pPr marL="342900" indent="-342900" algn="just">
              <a:lnSpc>
                <a:spcPct val="150000"/>
              </a:lnSpc>
              <a:buFont typeface="Arial" panose="020B0604020202020204" pitchFamily="34" charset="0"/>
              <a:buChar char="•"/>
            </a:pPr>
            <a:r>
              <a:rPr lang="en-US" sz="2400" dirty="0">
                <a:latin typeface="Sitka Heading" pitchFamily="2" charset="0"/>
              </a:rPr>
              <a:t>Evaluate the model's performance on the test set and analyze the results. </a:t>
            </a:r>
          </a:p>
          <a:p>
            <a:pPr marL="342900" indent="-342900" algn="just">
              <a:lnSpc>
                <a:spcPct val="150000"/>
              </a:lnSpc>
              <a:buFont typeface="Arial" panose="020B0604020202020204" pitchFamily="34" charset="0"/>
              <a:buChar char="•"/>
            </a:pPr>
            <a:r>
              <a:rPr lang="en-US" sz="2400" dirty="0">
                <a:latin typeface="Sitka Heading" pitchFamily="2" charset="0"/>
              </a:rPr>
              <a:t>Deploy the model and use it to classify new pieces of music. </a:t>
            </a:r>
          </a:p>
          <a:p>
            <a:pPr marL="342900" indent="-342900" algn="just">
              <a:lnSpc>
                <a:spcPct val="150000"/>
              </a:lnSpc>
              <a:buFont typeface="Arial" panose="020B0604020202020204" pitchFamily="34" charset="0"/>
              <a:buChar char="•"/>
            </a:pPr>
            <a:r>
              <a:rPr lang="en-US" sz="2400" dirty="0">
                <a:latin typeface="Sitka Heading" pitchFamily="2" charset="0"/>
              </a:rPr>
              <a:t>Monitor the model's performance over time and make updates as needed. </a:t>
            </a:r>
            <a:endParaRPr lang="en-IN" sz="2400" dirty="0">
              <a:latin typeface="Sitka Heading" pitchFamily="2" charset="0"/>
            </a:endParaRPr>
          </a:p>
          <a:p>
            <a:pPr marL="285750" indent="-285750" algn="just">
              <a:buFont typeface="Arial" panose="020B0604020202020204" pitchFamily="34" charset="0"/>
              <a:buChar char="•"/>
            </a:pPr>
            <a:endParaRPr lang="en-US" sz="2400" dirty="0">
              <a:latin typeface="Sitka Heading" pitchFamily="2" charset="0"/>
            </a:endParaRPr>
          </a:p>
          <a:p>
            <a:pPr algn="just"/>
            <a:endParaRPr lang="en-US" sz="2400" dirty="0">
              <a:latin typeface="Sitka Heading" pitchFamily="2" charset="0"/>
            </a:endParaRPr>
          </a:p>
        </p:txBody>
      </p:sp>
      <p:pic>
        <p:nvPicPr>
          <p:cNvPr id="33" name="Picture 32">
            <a:extLst>
              <a:ext uri="{FF2B5EF4-FFF2-40B4-BE49-F238E27FC236}">
                <a16:creationId xmlns:a16="http://schemas.microsoft.com/office/drawing/2014/main" id="{1C3B2CE4-5240-9FB1-FF92-55BA6146DD91}"/>
              </a:ext>
            </a:extLst>
          </p:cNvPr>
          <p:cNvPicPr>
            <a:picLocks noChangeAspect="1"/>
          </p:cNvPicPr>
          <p:nvPr/>
        </p:nvPicPr>
        <p:blipFill>
          <a:blip r:embed="rId2"/>
          <a:stretch>
            <a:fillRect/>
          </a:stretch>
        </p:blipFill>
        <p:spPr>
          <a:xfrm rot="3549645">
            <a:off x="822063" y="-138079"/>
            <a:ext cx="679241" cy="2134130"/>
          </a:xfrm>
          <a:prstGeom prst="rect">
            <a:avLst/>
          </a:prstGeom>
          <a:effectLst>
            <a:reflection stA="67000" dist="1270000" dir="5400000" sy="-100000" algn="bl" rotWithShape="0"/>
          </a:effectLst>
        </p:spPr>
      </p:pic>
    </p:spTree>
    <p:extLst>
      <p:ext uri="{BB962C8B-B14F-4D97-AF65-F5344CB8AC3E}">
        <p14:creationId xmlns:p14="http://schemas.microsoft.com/office/powerpoint/2010/main" val="794764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309401" y="719594"/>
            <a:ext cx="11573197" cy="724247"/>
          </a:xfrm>
        </p:spPr>
        <p:txBody>
          <a:bodyPr/>
          <a:lstStyle/>
          <a:p>
            <a:r>
              <a:rPr lang="en-IN" sz="4800" dirty="0">
                <a:latin typeface="Sitka Small Semibold" pitchFamily="2" charset="0"/>
              </a:rPr>
              <a:t>Proposed Methodology</a:t>
            </a:r>
          </a:p>
          <a:p>
            <a:endParaRPr lang="en-IN" sz="4800" dirty="0"/>
          </a:p>
        </p:txBody>
      </p:sp>
      <p:pic>
        <p:nvPicPr>
          <p:cNvPr id="30" name="Picture 29">
            <a:extLst>
              <a:ext uri="{FF2B5EF4-FFF2-40B4-BE49-F238E27FC236}">
                <a16:creationId xmlns:a16="http://schemas.microsoft.com/office/drawing/2014/main" id="{868BC04C-0DC2-450E-5A59-42DD6B8135B5}"/>
              </a:ext>
            </a:extLst>
          </p:cNvPr>
          <p:cNvPicPr>
            <a:picLocks noChangeAspect="1"/>
          </p:cNvPicPr>
          <p:nvPr/>
        </p:nvPicPr>
        <p:blipFill>
          <a:blip r:embed="rId2"/>
          <a:stretch>
            <a:fillRect/>
          </a:stretch>
        </p:blipFill>
        <p:spPr>
          <a:xfrm>
            <a:off x="9577573" y="815494"/>
            <a:ext cx="1773296" cy="5762226"/>
          </a:xfrm>
          <a:prstGeom prst="rect">
            <a:avLst/>
          </a:prstGeom>
        </p:spPr>
      </p:pic>
      <p:sp>
        <p:nvSpPr>
          <p:cNvPr id="4" name="TextBox 3">
            <a:extLst>
              <a:ext uri="{FF2B5EF4-FFF2-40B4-BE49-F238E27FC236}">
                <a16:creationId xmlns:a16="http://schemas.microsoft.com/office/drawing/2014/main" id="{55444390-8C82-92A5-A750-5DE29F5B578A}"/>
              </a:ext>
            </a:extLst>
          </p:cNvPr>
          <p:cNvSpPr txBox="1"/>
          <p:nvPr/>
        </p:nvSpPr>
        <p:spPr>
          <a:xfrm>
            <a:off x="946639" y="2745351"/>
            <a:ext cx="4626952" cy="1569660"/>
          </a:xfrm>
          <a:prstGeom prst="rect">
            <a:avLst/>
          </a:prstGeom>
          <a:noFill/>
        </p:spPr>
        <p:txBody>
          <a:bodyPr wrap="square">
            <a:spAutoFit/>
          </a:bodyPr>
          <a:lstStyle/>
          <a:p>
            <a:pPr marL="342900" indent="-342900">
              <a:buFont typeface="Arial" panose="020B0604020202020204" pitchFamily="34" charset="0"/>
              <a:buChar char="•"/>
            </a:pPr>
            <a:r>
              <a:rPr lang="en-US" sz="2400" dirty="0">
                <a:latin typeface="Sitka Heading" pitchFamily="2" charset="0"/>
              </a:rPr>
              <a:t>K-means clustering</a:t>
            </a:r>
          </a:p>
          <a:p>
            <a:pPr marL="342900" indent="-342900">
              <a:buFont typeface="Arial" panose="020B0604020202020204" pitchFamily="34" charset="0"/>
              <a:buChar char="•"/>
            </a:pPr>
            <a:r>
              <a:rPr lang="en-US" sz="2400" dirty="0">
                <a:latin typeface="Sitka Heading" pitchFamily="2" charset="0"/>
              </a:rPr>
              <a:t>K-nearest neighbors</a:t>
            </a:r>
          </a:p>
          <a:p>
            <a:pPr marL="342900" indent="-342900">
              <a:buFont typeface="Arial" panose="020B0604020202020204" pitchFamily="34" charset="0"/>
              <a:buChar char="•"/>
            </a:pPr>
            <a:r>
              <a:rPr lang="en-US" sz="2400" dirty="0">
                <a:latin typeface="Sitka Heading" pitchFamily="2" charset="0"/>
              </a:rPr>
              <a:t>Convolutional neural networks</a:t>
            </a:r>
          </a:p>
          <a:p>
            <a:pPr marL="342900" indent="-342900">
              <a:buFont typeface="Arial" panose="020B0604020202020204" pitchFamily="34" charset="0"/>
              <a:buChar char="•"/>
            </a:pPr>
            <a:r>
              <a:rPr lang="en-IN" sz="2400" dirty="0">
                <a:latin typeface="Sitka Heading" pitchFamily="2" charset="0"/>
              </a:rPr>
              <a:t>GTZAN (Data sets)</a:t>
            </a:r>
          </a:p>
        </p:txBody>
      </p:sp>
      <p:sp>
        <p:nvSpPr>
          <p:cNvPr id="6" name="TextBox 5">
            <a:extLst>
              <a:ext uri="{FF2B5EF4-FFF2-40B4-BE49-F238E27FC236}">
                <a16:creationId xmlns:a16="http://schemas.microsoft.com/office/drawing/2014/main" id="{9F091247-3455-8158-732E-75BE6E19A0FB}"/>
              </a:ext>
            </a:extLst>
          </p:cNvPr>
          <p:cNvSpPr txBox="1"/>
          <p:nvPr/>
        </p:nvSpPr>
        <p:spPr>
          <a:xfrm>
            <a:off x="686167" y="2070382"/>
            <a:ext cx="6097464" cy="523220"/>
          </a:xfrm>
          <a:prstGeom prst="rect">
            <a:avLst/>
          </a:prstGeom>
          <a:noFill/>
        </p:spPr>
        <p:txBody>
          <a:bodyPr wrap="square">
            <a:spAutoFit/>
          </a:bodyPr>
          <a:lstStyle/>
          <a:p>
            <a:r>
              <a:rPr lang="en-IN" sz="2800" dirty="0">
                <a:latin typeface="Sitka Small Semibold" pitchFamily="2" charset="0"/>
              </a:rPr>
              <a:t>Machine learning model: </a:t>
            </a:r>
          </a:p>
        </p:txBody>
      </p:sp>
      <p:pic>
        <p:nvPicPr>
          <p:cNvPr id="7" name="Picture 6">
            <a:extLst>
              <a:ext uri="{FF2B5EF4-FFF2-40B4-BE49-F238E27FC236}">
                <a16:creationId xmlns:a16="http://schemas.microsoft.com/office/drawing/2014/main" id="{597AD189-6ACF-86FB-4C09-94A816A2C950}"/>
              </a:ext>
            </a:extLst>
          </p:cNvPr>
          <p:cNvPicPr>
            <a:picLocks noChangeAspect="1"/>
          </p:cNvPicPr>
          <p:nvPr/>
        </p:nvPicPr>
        <p:blipFill>
          <a:blip r:embed="rId3"/>
          <a:stretch>
            <a:fillRect/>
          </a:stretch>
        </p:blipFill>
        <p:spPr>
          <a:xfrm rot="2832878">
            <a:off x="778819" y="191690"/>
            <a:ext cx="613206" cy="1969535"/>
          </a:xfrm>
          <a:prstGeom prst="rect">
            <a:avLst/>
          </a:prstGeom>
          <a:effectLst>
            <a:reflection dist="1270000" dir="5400000" sy="-100000" algn="bl" rotWithShape="0"/>
          </a:effectLst>
        </p:spPr>
      </p:pic>
    </p:spTree>
    <p:extLst>
      <p:ext uri="{BB962C8B-B14F-4D97-AF65-F5344CB8AC3E}">
        <p14:creationId xmlns:p14="http://schemas.microsoft.com/office/powerpoint/2010/main" val="15498602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281353" y="743955"/>
            <a:ext cx="13056576" cy="724247"/>
          </a:xfrm>
        </p:spPr>
        <p:txBody>
          <a:bodyPr/>
          <a:lstStyle/>
          <a:p>
            <a:r>
              <a:rPr lang="en-IN" sz="4800" dirty="0">
                <a:latin typeface="Sitka Small Semibold" pitchFamily="2" charset="0"/>
              </a:rPr>
              <a:t>Functional Requirements </a:t>
            </a:r>
          </a:p>
          <a:p>
            <a:endParaRPr lang="en-IN" sz="4800" dirty="0"/>
          </a:p>
        </p:txBody>
      </p:sp>
      <p:sp>
        <p:nvSpPr>
          <p:cNvPr id="4" name="TextBox 3">
            <a:extLst>
              <a:ext uri="{FF2B5EF4-FFF2-40B4-BE49-F238E27FC236}">
                <a16:creationId xmlns:a16="http://schemas.microsoft.com/office/drawing/2014/main" id="{03EBF86F-BE6C-0E2E-949E-30C54BC08822}"/>
              </a:ext>
            </a:extLst>
          </p:cNvPr>
          <p:cNvSpPr txBox="1"/>
          <p:nvPr/>
        </p:nvSpPr>
        <p:spPr>
          <a:xfrm>
            <a:off x="1055078" y="1901123"/>
            <a:ext cx="9504484" cy="3785652"/>
          </a:xfrm>
          <a:prstGeom prst="rect">
            <a:avLst/>
          </a:prstGeom>
          <a:noFill/>
        </p:spPr>
        <p:txBody>
          <a:bodyPr wrap="square">
            <a:spAutoFit/>
          </a:bodyPr>
          <a:lstStyle/>
          <a:p>
            <a:pPr marL="342900" indent="-342900" algn="l">
              <a:buFont typeface="Arial" panose="020B0604020202020204" pitchFamily="34" charset="0"/>
              <a:buChar char="•"/>
            </a:pPr>
            <a:r>
              <a:rPr lang="en-US" sz="2400" b="0" i="0" dirty="0">
                <a:effectLst/>
                <a:latin typeface="Sitka Heading" pitchFamily="2" charset="0"/>
              </a:rPr>
              <a:t>The system should be able to classify a piece of music into one or more genres.</a:t>
            </a:r>
          </a:p>
          <a:p>
            <a:pPr marL="342900" indent="-342900" algn="just">
              <a:buFont typeface="Arial" panose="020B0604020202020204" pitchFamily="34" charset="0"/>
              <a:buChar char="•"/>
            </a:pPr>
            <a:r>
              <a:rPr lang="en-US" sz="2400" b="0" i="0" dirty="0">
                <a:effectLst/>
                <a:latin typeface="Sitka Heading" pitchFamily="2" charset="0"/>
              </a:rPr>
              <a:t>The system should be able to accept music samples in a variety of formats (e.g., MP3, WAV, FLAC).</a:t>
            </a:r>
          </a:p>
          <a:p>
            <a:pPr marL="342900" indent="-342900" algn="just">
              <a:buFont typeface="Arial" panose="020B0604020202020204" pitchFamily="34" charset="0"/>
              <a:buChar char="•"/>
            </a:pPr>
            <a:r>
              <a:rPr lang="en-US" sz="2400" b="0" i="0" dirty="0">
                <a:effectLst/>
                <a:latin typeface="Sitka Heading" pitchFamily="2" charset="0"/>
              </a:rPr>
              <a:t>The system should provide an interface (e.g., a web application or API) for submitting music samples and receiving genre predictions.</a:t>
            </a:r>
          </a:p>
          <a:p>
            <a:pPr marL="342900" indent="-342900" algn="l">
              <a:buFont typeface="Arial" panose="020B0604020202020204" pitchFamily="34" charset="0"/>
              <a:buChar char="•"/>
            </a:pPr>
            <a:r>
              <a:rPr lang="en-US" sz="2400" b="0" i="0" dirty="0">
                <a:effectLst/>
                <a:latin typeface="Sitka Heading" pitchFamily="2" charset="0"/>
              </a:rPr>
              <a:t>The system should support multiple languages (e.g., English, Spanish, French).</a:t>
            </a:r>
          </a:p>
          <a:p>
            <a:pPr marL="342900" indent="-342900" algn="l">
              <a:buFont typeface="Arial" panose="020B0604020202020204" pitchFamily="34" charset="0"/>
              <a:buChar char="•"/>
            </a:pPr>
            <a:r>
              <a:rPr lang="en-US" sz="2400" b="0" i="0" dirty="0">
                <a:effectLst/>
                <a:latin typeface="Sitka Heading" pitchFamily="2" charset="0"/>
              </a:rPr>
              <a:t>The system should allow users to specify a level of confidence for each genre prediction (e.g., "high," "medium," "low").</a:t>
            </a:r>
          </a:p>
        </p:txBody>
      </p:sp>
      <p:pic>
        <p:nvPicPr>
          <p:cNvPr id="6" name="Picture 5">
            <a:extLst>
              <a:ext uri="{FF2B5EF4-FFF2-40B4-BE49-F238E27FC236}">
                <a16:creationId xmlns:a16="http://schemas.microsoft.com/office/drawing/2014/main" id="{9FDD978C-3D08-1B1E-9293-BD8C6E320A55}"/>
              </a:ext>
            </a:extLst>
          </p:cNvPr>
          <p:cNvPicPr>
            <a:picLocks noChangeAspect="1"/>
          </p:cNvPicPr>
          <p:nvPr/>
        </p:nvPicPr>
        <p:blipFill>
          <a:blip r:embed="rId2"/>
          <a:stretch>
            <a:fillRect/>
          </a:stretch>
        </p:blipFill>
        <p:spPr>
          <a:xfrm rot="3085836">
            <a:off x="359688" y="197542"/>
            <a:ext cx="1524132" cy="2115495"/>
          </a:xfrm>
          <a:prstGeom prst="rect">
            <a:avLst/>
          </a:prstGeom>
          <a:effectLst>
            <a:reflection stA="45000" dist="1270000" dir="5400000" sy="-100000" algn="bl" rotWithShape="0"/>
          </a:effectLst>
        </p:spPr>
      </p:pic>
    </p:spTree>
    <p:extLst>
      <p:ext uri="{BB962C8B-B14F-4D97-AF65-F5344CB8AC3E}">
        <p14:creationId xmlns:p14="http://schemas.microsoft.com/office/powerpoint/2010/main" val="3485287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281353" y="743955"/>
            <a:ext cx="13056576" cy="724247"/>
          </a:xfrm>
        </p:spPr>
        <p:txBody>
          <a:bodyPr/>
          <a:lstStyle/>
          <a:p>
            <a:r>
              <a:rPr lang="en-IN" sz="4800" dirty="0">
                <a:latin typeface="Sitka Small Semibold" pitchFamily="2" charset="0"/>
              </a:rPr>
              <a:t>Non-Functional Requirements </a:t>
            </a:r>
          </a:p>
          <a:p>
            <a:endParaRPr lang="en-IN" sz="4800" dirty="0"/>
          </a:p>
        </p:txBody>
      </p:sp>
      <p:sp>
        <p:nvSpPr>
          <p:cNvPr id="4" name="TextBox 3">
            <a:extLst>
              <a:ext uri="{FF2B5EF4-FFF2-40B4-BE49-F238E27FC236}">
                <a16:creationId xmlns:a16="http://schemas.microsoft.com/office/drawing/2014/main" id="{7BE72D8D-BC9D-69CC-343B-F70D6DDB5724}"/>
              </a:ext>
            </a:extLst>
          </p:cNvPr>
          <p:cNvSpPr txBox="1"/>
          <p:nvPr/>
        </p:nvSpPr>
        <p:spPr>
          <a:xfrm>
            <a:off x="1216086" y="1892331"/>
            <a:ext cx="9759828" cy="3416320"/>
          </a:xfrm>
          <a:prstGeom prst="rect">
            <a:avLst/>
          </a:prstGeom>
          <a:noFill/>
        </p:spPr>
        <p:txBody>
          <a:bodyPr wrap="square">
            <a:spAutoFit/>
          </a:bodyPr>
          <a:lstStyle/>
          <a:p>
            <a:pPr marL="285750" indent="-285750" algn="just">
              <a:buFont typeface="Arial" panose="020B0604020202020204" pitchFamily="34" charset="0"/>
              <a:buChar char="•"/>
            </a:pPr>
            <a:r>
              <a:rPr lang="en-US" sz="2400" dirty="0">
                <a:latin typeface="Sitka Heading" pitchFamily="2" charset="0"/>
              </a:rPr>
              <a:t>The system should have an accuracy rate of at least 80% for genre classification.</a:t>
            </a:r>
          </a:p>
          <a:p>
            <a:pPr marL="285750" indent="-285750" algn="just">
              <a:buFont typeface="Arial" panose="020B0604020202020204" pitchFamily="34" charset="0"/>
              <a:buChar char="•"/>
            </a:pPr>
            <a:r>
              <a:rPr lang="en-US" sz="2400" dirty="0">
                <a:latin typeface="Sitka Heading" pitchFamily="2" charset="0"/>
              </a:rPr>
              <a:t>The system should be able to classify music samples in real-time (e.g., within a few seconds).</a:t>
            </a:r>
          </a:p>
          <a:p>
            <a:pPr marL="285750" indent="-285750" algn="just">
              <a:buFont typeface="Arial" panose="020B0604020202020204" pitchFamily="34" charset="0"/>
              <a:buChar char="•"/>
            </a:pPr>
            <a:r>
              <a:rPr lang="en-US" sz="2400" dirty="0">
                <a:latin typeface="Sitka Heading" pitchFamily="2" charset="0"/>
              </a:rPr>
              <a:t>The system should be scalable to handle a large volume of classification requests.</a:t>
            </a:r>
          </a:p>
          <a:p>
            <a:pPr marL="285750" indent="-285750" algn="just">
              <a:buFont typeface="Arial" panose="020B0604020202020204" pitchFamily="34" charset="0"/>
              <a:buChar char="•"/>
            </a:pPr>
            <a:r>
              <a:rPr lang="en-US" sz="2400" dirty="0">
                <a:latin typeface="Sitka Heading" pitchFamily="2" charset="0"/>
              </a:rPr>
              <a:t>The system should be reliable and available 99% of the time.</a:t>
            </a:r>
          </a:p>
          <a:p>
            <a:pPr marL="285750" indent="-285750" algn="just">
              <a:buFont typeface="Arial" panose="020B0604020202020204" pitchFamily="34" charset="0"/>
              <a:buChar char="•"/>
            </a:pPr>
            <a:r>
              <a:rPr lang="en-US" sz="2400" dirty="0">
                <a:latin typeface="Sitka Heading" pitchFamily="2" charset="0"/>
              </a:rPr>
              <a:t>The system should be secure, with appropriate safeguards in place to protect against data breaches or unauthorized access.</a:t>
            </a:r>
            <a:endParaRPr lang="en-IN" sz="2400" dirty="0">
              <a:latin typeface="Sitka Heading" pitchFamily="2" charset="0"/>
            </a:endParaRPr>
          </a:p>
        </p:txBody>
      </p:sp>
      <p:pic>
        <p:nvPicPr>
          <p:cNvPr id="5" name="Picture 4">
            <a:extLst>
              <a:ext uri="{FF2B5EF4-FFF2-40B4-BE49-F238E27FC236}">
                <a16:creationId xmlns:a16="http://schemas.microsoft.com/office/drawing/2014/main" id="{63E07FD2-FB99-A8AE-8B33-3FD7832715C4}"/>
              </a:ext>
            </a:extLst>
          </p:cNvPr>
          <p:cNvPicPr>
            <a:picLocks noChangeAspect="1"/>
          </p:cNvPicPr>
          <p:nvPr/>
        </p:nvPicPr>
        <p:blipFill>
          <a:blip r:embed="rId2"/>
          <a:stretch>
            <a:fillRect/>
          </a:stretch>
        </p:blipFill>
        <p:spPr>
          <a:xfrm rot="2162442">
            <a:off x="459075" y="394498"/>
            <a:ext cx="600294" cy="1216248"/>
          </a:xfrm>
          <a:prstGeom prst="rect">
            <a:avLst/>
          </a:prstGeom>
          <a:effectLst>
            <a:reflection blurRad="6350" stA="66000" dist="1270000" dir="5400000" sy="-100000" algn="bl" rotWithShape="0"/>
          </a:effectLst>
        </p:spPr>
      </p:pic>
    </p:spTree>
    <p:extLst>
      <p:ext uri="{BB962C8B-B14F-4D97-AF65-F5344CB8AC3E}">
        <p14:creationId xmlns:p14="http://schemas.microsoft.com/office/powerpoint/2010/main" val="4282862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422DA22-B224-E95D-AD4B-1F4EED938D09}"/>
              </a:ext>
            </a:extLst>
          </p:cNvPr>
          <p:cNvSpPr>
            <a:spLocks noGrp="1"/>
          </p:cNvSpPr>
          <p:nvPr>
            <p:ph type="body" sz="quarter" idx="10"/>
          </p:nvPr>
        </p:nvSpPr>
        <p:spPr/>
        <p:txBody>
          <a:bodyPr/>
          <a:lstStyle/>
          <a:p>
            <a:r>
              <a:rPr lang="en-US" sz="5400" b="1" dirty="0">
                <a:solidFill>
                  <a:schemeClr val="dk1"/>
                </a:solidFill>
                <a:latin typeface="Sitka Display Semibold" pitchFamily="2" charset="0"/>
                <a:ea typeface="Times New Roman"/>
                <a:cs typeface="Times New Roman"/>
                <a:sym typeface="Times New Roman"/>
              </a:rPr>
              <a:t>Testing and Validation</a:t>
            </a:r>
            <a:endParaRPr lang="en-US" sz="5400" b="1" i="0" u="none" strike="noStrike" cap="none" dirty="0">
              <a:solidFill>
                <a:schemeClr val="dk1"/>
              </a:solidFill>
              <a:latin typeface="Sitka Display Semibold" pitchFamily="2" charset="0"/>
              <a:cs typeface="Times New Roman"/>
              <a:sym typeface="Times New Roman"/>
            </a:endParaRPr>
          </a:p>
        </p:txBody>
      </p:sp>
      <p:graphicFrame>
        <p:nvGraphicFramePr>
          <p:cNvPr id="3" name="Google Shape;104;p3">
            <a:extLst>
              <a:ext uri="{FF2B5EF4-FFF2-40B4-BE49-F238E27FC236}">
                <a16:creationId xmlns:a16="http://schemas.microsoft.com/office/drawing/2014/main" id="{EC13A122-2DB7-E7FD-E014-C4FB145AEB34}"/>
              </a:ext>
            </a:extLst>
          </p:cNvPr>
          <p:cNvGraphicFramePr/>
          <p:nvPr>
            <p:extLst>
              <p:ext uri="{D42A27DB-BD31-4B8C-83A1-F6EECF244321}">
                <p14:modId xmlns:p14="http://schemas.microsoft.com/office/powerpoint/2010/main" val="4276540441"/>
              </p:ext>
            </p:extLst>
          </p:nvPr>
        </p:nvGraphicFramePr>
        <p:xfrm>
          <a:off x="1174864" y="1523999"/>
          <a:ext cx="9842271" cy="4939530"/>
        </p:xfrm>
        <a:graphic>
          <a:graphicData uri="http://schemas.openxmlformats.org/drawingml/2006/table">
            <a:tbl>
              <a:tblPr>
                <a:noFill/>
              </a:tblPr>
              <a:tblGrid>
                <a:gridCol w="1866699">
                  <a:extLst>
                    <a:ext uri="{9D8B030D-6E8A-4147-A177-3AD203B41FA5}">
                      <a16:colId xmlns:a16="http://schemas.microsoft.com/office/drawing/2014/main" val="20000"/>
                    </a:ext>
                  </a:extLst>
                </a:gridCol>
                <a:gridCol w="2717804">
                  <a:extLst>
                    <a:ext uri="{9D8B030D-6E8A-4147-A177-3AD203B41FA5}">
                      <a16:colId xmlns:a16="http://schemas.microsoft.com/office/drawing/2014/main" val="20001"/>
                    </a:ext>
                  </a:extLst>
                </a:gridCol>
                <a:gridCol w="2600427">
                  <a:extLst>
                    <a:ext uri="{9D8B030D-6E8A-4147-A177-3AD203B41FA5}">
                      <a16:colId xmlns:a16="http://schemas.microsoft.com/office/drawing/2014/main" val="20002"/>
                    </a:ext>
                  </a:extLst>
                </a:gridCol>
                <a:gridCol w="2657341">
                  <a:extLst>
                    <a:ext uri="{9D8B030D-6E8A-4147-A177-3AD203B41FA5}">
                      <a16:colId xmlns:a16="http://schemas.microsoft.com/office/drawing/2014/main" val="20003"/>
                    </a:ext>
                  </a:extLst>
                </a:gridCol>
              </a:tblGrid>
              <a:tr h="702595">
                <a:tc>
                  <a:txBody>
                    <a:bodyPr/>
                    <a:lstStyle/>
                    <a:p>
                      <a:pPr marL="0" lvl="0" indent="0" algn="ctr" rtl="0">
                        <a:spcBef>
                          <a:spcPts val="0"/>
                        </a:spcBef>
                        <a:spcAft>
                          <a:spcPts val="0"/>
                        </a:spcAft>
                        <a:buNone/>
                      </a:pPr>
                      <a:r>
                        <a:rPr lang="en-US" b="1" dirty="0">
                          <a:solidFill>
                            <a:schemeClr val="dk1"/>
                          </a:solidFill>
                          <a:latin typeface="Times New Roman"/>
                          <a:ea typeface="Times New Roman"/>
                          <a:cs typeface="Times New Roman"/>
                          <a:sym typeface="Times New Roman"/>
                        </a:rPr>
                        <a:t>TEST CASE</a:t>
                      </a:r>
                      <a:endParaRPr b="1" dirty="0">
                        <a:solidFill>
                          <a:schemeClr val="dk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US" b="1" dirty="0">
                          <a:solidFill>
                            <a:schemeClr val="dk1"/>
                          </a:solidFill>
                          <a:latin typeface="Times New Roman"/>
                          <a:ea typeface="Times New Roman"/>
                          <a:cs typeface="Times New Roman"/>
                          <a:sym typeface="Times New Roman"/>
                        </a:rPr>
                        <a:t>GIVEN INPUT </a:t>
                      </a:r>
                      <a:endParaRPr b="1" dirty="0">
                        <a:solidFill>
                          <a:schemeClr val="dk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EXPECTED OUTPUT</a:t>
                      </a:r>
                    </a:p>
                    <a:p>
                      <a:pPr marL="0" lvl="0" indent="0" algn="ctr" rtl="0">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(Genre)</a:t>
                      </a:r>
                      <a:endParaRPr b="1" dirty="0">
                        <a:solidFill>
                          <a:schemeClr val="dk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OBTAINED OUTPUT</a:t>
                      </a:r>
                    </a:p>
                    <a:p>
                      <a:pPr marL="0" marR="0" lvl="0" indent="0" algn="ctr" defTabSz="914423" rtl="0" eaLnBrk="1" fontAlgn="auto" latinLnBrk="0" hangingPunct="1">
                        <a:lnSpc>
                          <a:spcPct val="100000"/>
                        </a:lnSpc>
                        <a:spcBef>
                          <a:spcPts val="0"/>
                        </a:spcBef>
                        <a:spcAft>
                          <a:spcPts val="0"/>
                        </a:spcAft>
                        <a:buClr>
                          <a:schemeClr val="dk1"/>
                        </a:buClr>
                        <a:buSzPts val="1100"/>
                        <a:buFont typeface="Arial"/>
                        <a:buNone/>
                        <a:tabLst/>
                        <a:defRPr/>
                      </a:pPr>
                      <a:r>
                        <a:rPr lang="en-US" b="1" dirty="0">
                          <a:solidFill>
                            <a:schemeClr val="dk1"/>
                          </a:solidFill>
                          <a:latin typeface="Times New Roman"/>
                          <a:ea typeface="Times New Roman"/>
                          <a:cs typeface="Times New Roman"/>
                          <a:sym typeface="Times New Roman"/>
                        </a:rPr>
                        <a:t>(Genre)</a:t>
                      </a:r>
                    </a:p>
                  </a:txBody>
                  <a:tcPr marL="91425" marR="91425" marT="91425" marB="91425"/>
                </a:tc>
                <a:extLst>
                  <a:ext uri="{0D108BD9-81ED-4DB2-BD59-A6C34878D82A}">
                    <a16:rowId xmlns:a16="http://schemas.microsoft.com/office/drawing/2014/main" val="10000"/>
                  </a:ext>
                </a:extLst>
              </a:tr>
              <a:tr h="1052010">
                <a:tc>
                  <a:txBody>
                    <a:bodyPr/>
                    <a:lstStyle/>
                    <a:p>
                      <a:pPr marL="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1.</a:t>
                      </a:r>
                      <a:endParaRPr sz="1800" dirty="0">
                        <a:solidFill>
                          <a:schemeClr val="dk1"/>
                        </a:solidFill>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Sample Music 1</a:t>
                      </a:r>
                      <a:endParaRPr sz="1800" dirty="0">
                        <a:solidFill>
                          <a:schemeClr val="dk1"/>
                        </a:solidFill>
                        <a:latin typeface="Times New Roman"/>
                        <a:ea typeface="Times New Roman"/>
                        <a:cs typeface="Times New Roman"/>
                        <a:sym typeface="Times New Roman"/>
                      </a:endParaRPr>
                    </a:p>
                  </a:txBody>
                  <a:tcPr marL="91425" marR="91425" marT="91425" marB="91425" anchor="ctr"/>
                </a:tc>
                <a:tc>
                  <a:txBody>
                    <a:bodyPr/>
                    <a:lstStyle/>
                    <a:p>
                      <a:pPr marL="457200" lvl="0" indent="-22860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Country</a:t>
                      </a:r>
                    </a:p>
                  </a:txBody>
                  <a:tcPr marL="91425" marR="91425" marT="91425" marB="91425" anchor="ctr"/>
                </a:tc>
                <a:tc>
                  <a:txBody>
                    <a:bodyPr/>
                    <a:lstStyle/>
                    <a:p>
                      <a:pPr marL="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Country</a:t>
                      </a:r>
                    </a:p>
                  </a:txBody>
                  <a:tcPr marL="91425" marR="91425" marT="91425" marB="91425" anchor="ctr"/>
                </a:tc>
                <a:extLst>
                  <a:ext uri="{0D108BD9-81ED-4DB2-BD59-A6C34878D82A}">
                    <a16:rowId xmlns:a16="http://schemas.microsoft.com/office/drawing/2014/main" val="10001"/>
                  </a:ext>
                </a:extLst>
              </a:tr>
              <a:tr h="1052010">
                <a:tc>
                  <a:txBody>
                    <a:bodyPr/>
                    <a:lstStyle/>
                    <a:p>
                      <a:pPr marL="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2.</a:t>
                      </a:r>
                      <a:endParaRPr sz="1800" dirty="0">
                        <a:solidFill>
                          <a:schemeClr val="dk1"/>
                        </a:solidFill>
                        <a:latin typeface="Times New Roman"/>
                        <a:ea typeface="Times New Roman"/>
                        <a:cs typeface="Times New Roman"/>
                        <a:sym typeface="Times New Roman"/>
                      </a:endParaRPr>
                    </a:p>
                  </a:txBody>
                  <a:tcPr marL="91425" marR="91425" marT="91425" marB="91425" anchor="ctr"/>
                </a:tc>
                <a:tc>
                  <a:txBody>
                    <a:bodyPr/>
                    <a:lstStyle/>
                    <a:p>
                      <a:pPr marL="0" marR="0" lvl="0" indent="0" algn="ctr" defTabSz="914423"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rPr>
                        <a:t>Sample Music 5</a:t>
                      </a:r>
                    </a:p>
                  </a:txBody>
                  <a:tcPr marL="91425" marR="91425" marT="91425" marB="91425" anchor="ctr"/>
                </a:tc>
                <a:tc>
                  <a:txBody>
                    <a:bodyPr/>
                    <a:lstStyle/>
                    <a:p>
                      <a:pPr marL="457200" lvl="0" indent="-22860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Hip hop</a:t>
                      </a:r>
                    </a:p>
                  </a:txBody>
                  <a:tcPr marL="91425" marR="91425" marT="91425" marB="91425" anchor="ctr"/>
                </a:tc>
                <a:tc>
                  <a:txBody>
                    <a:bodyPr/>
                    <a:lstStyle/>
                    <a:p>
                      <a:pPr marL="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Hip hop</a:t>
                      </a:r>
                    </a:p>
                  </a:txBody>
                  <a:tcPr marL="91425" marR="91425" marT="91425" marB="91425" anchor="ctr"/>
                </a:tc>
                <a:extLst>
                  <a:ext uri="{0D108BD9-81ED-4DB2-BD59-A6C34878D82A}">
                    <a16:rowId xmlns:a16="http://schemas.microsoft.com/office/drawing/2014/main" val="10002"/>
                  </a:ext>
                </a:extLst>
              </a:tr>
              <a:tr h="1052010">
                <a:tc>
                  <a:txBody>
                    <a:bodyPr/>
                    <a:lstStyle/>
                    <a:p>
                      <a:pPr marL="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3.</a:t>
                      </a:r>
                      <a:endParaRPr sz="1800" dirty="0">
                        <a:solidFill>
                          <a:schemeClr val="dk1"/>
                        </a:solidFill>
                        <a:latin typeface="Times New Roman"/>
                        <a:ea typeface="Times New Roman"/>
                        <a:cs typeface="Times New Roman"/>
                        <a:sym typeface="Times New Roman"/>
                      </a:endParaRPr>
                    </a:p>
                  </a:txBody>
                  <a:tcPr marL="91425" marR="91425" marT="91425" marB="91425" anchor="ctr"/>
                </a:tc>
                <a:tc>
                  <a:txBody>
                    <a:bodyPr/>
                    <a:lstStyle/>
                    <a:p>
                      <a:pPr marL="0" marR="0" lvl="0" indent="0" algn="ctr" defTabSz="914423"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rPr>
                        <a:t>Sample Music 9</a:t>
                      </a:r>
                    </a:p>
                  </a:txBody>
                  <a:tcPr marL="91425" marR="91425" marT="91425" marB="91425" anchor="ctr"/>
                </a:tc>
                <a:tc>
                  <a:txBody>
                    <a:bodyPr/>
                    <a:lstStyle/>
                    <a:p>
                      <a:pPr marL="457200" lvl="0" indent="-22860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Classical </a:t>
                      </a:r>
                    </a:p>
                  </a:txBody>
                  <a:tcPr marL="91425" marR="91425" marT="91425" marB="91425" anchor="ctr"/>
                </a:tc>
                <a:tc>
                  <a:txBody>
                    <a:bodyPr/>
                    <a:lstStyle/>
                    <a:p>
                      <a:pPr marL="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Classical </a:t>
                      </a:r>
                    </a:p>
                  </a:txBody>
                  <a:tcPr marL="91425" marR="91425" marT="91425" marB="91425" anchor="ctr"/>
                </a:tc>
                <a:extLst>
                  <a:ext uri="{0D108BD9-81ED-4DB2-BD59-A6C34878D82A}">
                    <a16:rowId xmlns:a16="http://schemas.microsoft.com/office/drawing/2014/main" val="10003"/>
                  </a:ext>
                </a:extLst>
              </a:tr>
              <a:tr h="1052010">
                <a:tc>
                  <a:txBody>
                    <a:bodyPr/>
                    <a:lstStyle/>
                    <a:p>
                      <a:pPr marL="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4.</a:t>
                      </a:r>
                      <a:endParaRPr sz="1800" dirty="0">
                        <a:solidFill>
                          <a:schemeClr val="dk1"/>
                        </a:solidFill>
                        <a:latin typeface="Times New Roman"/>
                        <a:ea typeface="Times New Roman"/>
                        <a:cs typeface="Times New Roman"/>
                        <a:sym typeface="Times New Roman"/>
                      </a:endParaRPr>
                    </a:p>
                  </a:txBody>
                  <a:tcPr marL="91425" marR="91425" marT="91425" marB="91425" anchor="ctr"/>
                </a:tc>
                <a:tc>
                  <a:txBody>
                    <a:bodyPr/>
                    <a:lstStyle/>
                    <a:p>
                      <a:pPr marL="0" marR="0" lvl="0" indent="0" algn="ctr" defTabSz="914423"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rPr>
                        <a:t>Sample Music 15</a:t>
                      </a:r>
                    </a:p>
                  </a:txBody>
                  <a:tcPr marL="91425" marR="91425" marT="91425" marB="91425" anchor="ctr"/>
                </a:tc>
                <a:tc>
                  <a:txBody>
                    <a:bodyPr/>
                    <a:lstStyle/>
                    <a:p>
                      <a:pPr marL="457200" lvl="0" indent="-22860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Disco </a:t>
                      </a:r>
                    </a:p>
                  </a:txBody>
                  <a:tcPr marL="91425" marR="91425" marT="91425" marB="91425" anchor="ctr"/>
                </a:tc>
                <a:tc>
                  <a:txBody>
                    <a:bodyPr/>
                    <a:lstStyle/>
                    <a:p>
                      <a:pPr marL="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Disco </a:t>
                      </a:r>
                    </a:p>
                  </a:txBody>
                  <a:tcPr marL="91425" marR="91425" marT="91425" marB="91425"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9434745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281353" y="743955"/>
            <a:ext cx="13056576" cy="724247"/>
          </a:xfrm>
        </p:spPr>
        <p:txBody>
          <a:bodyPr/>
          <a:lstStyle/>
          <a:p>
            <a:r>
              <a:rPr lang="en-IN" sz="4800" dirty="0">
                <a:latin typeface="Sitka Small Semibold" pitchFamily="2" charset="0"/>
              </a:rPr>
              <a:t>Expected Outcome</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sp>
        <p:nvSpPr>
          <p:cNvPr id="10" name="TextBox 9">
            <a:extLst>
              <a:ext uri="{FF2B5EF4-FFF2-40B4-BE49-F238E27FC236}">
                <a16:creationId xmlns:a16="http://schemas.microsoft.com/office/drawing/2014/main" id="{E87F000C-3A76-BA1C-84F0-32398FCE461A}"/>
              </a:ext>
            </a:extLst>
          </p:cNvPr>
          <p:cNvSpPr txBox="1"/>
          <p:nvPr/>
        </p:nvSpPr>
        <p:spPr>
          <a:xfrm>
            <a:off x="1585547" y="1414467"/>
            <a:ext cx="9982200" cy="1938992"/>
          </a:xfrm>
          <a:prstGeom prst="rect">
            <a:avLst/>
          </a:prstGeom>
          <a:noFill/>
        </p:spPr>
        <p:txBody>
          <a:bodyPr wrap="square">
            <a:spAutoFit/>
          </a:bodyPr>
          <a:lstStyle/>
          <a:p>
            <a:r>
              <a:rPr lang="en-IN" sz="2400" dirty="0">
                <a:latin typeface="Sitka Heading" pitchFamily="2" charset="0"/>
              </a:rPr>
              <a:t>We have used various techniques for selecting the best hyper parameters depending upon the best technique for that particular algorithm.</a:t>
            </a:r>
          </a:p>
          <a:p>
            <a:r>
              <a:rPr lang="en-IN" sz="2400" dirty="0">
                <a:latin typeface="Sitka Heading" pitchFamily="2" charset="0"/>
              </a:rPr>
              <a:t>Confusion matrices are our visual to measure the performance of the best model as the genres are uniformly distributed through our dataset.</a:t>
            </a:r>
          </a:p>
          <a:p>
            <a:endParaRPr lang="en-IN" sz="2400" dirty="0">
              <a:latin typeface="Sitka Heading" pitchFamily="2" charset="0"/>
            </a:endParaRPr>
          </a:p>
        </p:txBody>
      </p:sp>
      <p:graphicFrame>
        <p:nvGraphicFramePr>
          <p:cNvPr id="14" name="Table 14">
            <a:extLst>
              <a:ext uri="{FF2B5EF4-FFF2-40B4-BE49-F238E27FC236}">
                <a16:creationId xmlns:a16="http://schemas.microsoft.com/office/drawing/2014/main" id="{1D88BFB6-FBFA-D9E1-D182-ACFDA1C702BF}"/>
              </a:ext>
            </a:extLst>
          </p:cNvPr>
          <p:cNvGraphicFramePr>
            <a:graphicFrameLocks noGrp="1"/>
          </p:cNvGraphicFramePr>
          <p:nvPr>
            <p:extLst>
              <p:ext uri="{D42A27DB-BD31-4B8C-83A1-F6EECF244321}">
                <p14:modId xmlns:p14="http://schemas.microsoft.com/office/powerpoint/2010/main" val="509229498"/>
              </p:ext>
            </p:extLst>
          </p:nvPr>
        </p:nvGraphicFramePr>
        <p:xfrm>
          <a:off x="1255833" y="3577227"/>
          <a:ext cx="9982204" cy="1839416"/>
        </p:xfrm>
        <a:graphic>
          <a:graphicData uri="http://schemas.openxmlformats.org/drawingml/2006/table">
            <a:tbl>
              <a:tblPr firstRow="1" bandRow="1">
                <a:tableStyleId>{5C22544A-7EE6-4342-B048-85BDC9FD1C3A}</a:tableStyleId>
              </a:tblPr>
              <a:tblGrid>
                <a:gridCol w="1034835">
                  <a:extLst>
                    <a:ext uri="{9D8B030D-6E8A-4147-A177-3AD203B41FA5}">
                      <a16:colId xmlns:a16="http://schemas.microsoft.com/office/drawing/2014/main" val="837293337"/>
                    </a:ext>
                  </a:extLst>
                </a:gridCol>
                <a:gridCol w="3956267">
                  <a:extLst>
                    <a:ext uri="{9D8B030D-6E8A-4147-A177-3AD203B41FA5}">
                      <a16:colId xmlns:a16="http://schemas.microsoft.com/office/drawing/2014/main" val="3168705572"/>
                    </a:ext>
                  </a:extLst>
                </a:gridCol>
                <a:gridCol w="2495551">
                  <a:extLst>
                    <a:ext uri="{9D8B030D-6E8A-4147-A177-3AD203B41FA5}">
                      <a16:colId xmlns:a16="http://schemas.microsoft.com/office/drawing/2014/main" val="3316509218"/>
                    </a:ext>
                  </a:extLst>
                </a:gridCol>
                <a:gridCol w="2495551">
                  <a:extLst>
                    <a:ext uri="{9D8B030D-6E8A-4147-A177-3AD203B41FA5}">
                      <a16:colId xmlns:a16="http://schemas.microsoft.com/office/drawing/2014/main" val="3348284425"/>
                    </a:ext>
                  </a:extLst>
                </a:gridCol>
              </a:tblGrid>
              <a:tr h="677008">
                <a:tc>
                  <a:txBody>
                    <a:bodyPr/>
                    <a:lstStyle/>
                    <a:p>
                      <a:endParaRPr lang="en-IN" dirty="0">
                        <a:solidFill>
                          <a:schemeClr val="tx1"/>
                        </a:solidFill>
                        <a:latin typeface="Sitka Heading"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IN" dirty="0">
                          <a:solidFill>
                            <a:schemeClr val="tx1"/>
                          </a:solidFill>
                          <a:latin typeface="Sitka Heading" pitchFamily="2" charset="0"/>
                        </a:rPr>
                        <a:t>Model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IN" dirty="0">
                          <a:solidFill>
                            <a:schemeClr val="tx1"/>
                          </a:solidFill>
                          <a:latin typeface="Sitka Heading" pitchFamily="2" charset="0"/>
                        </a:rPr>
                        <a:t>Expected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IN" dirty="0">
                          <a:solidFill>
                            <a:schemeClr val="tx1"/>
                          </a:solidFill>
                          <a:latin typeface="Sitka Heading" pitchFamily="2" charset="0"/>
                        </a:rPr>
                        <a:t>Obtained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62837294"/>
                  </a:ext>
                </a:extLst>
              </a:tr>
              <a:tr h="581204">
                <a:tc>
                  <a:txBody>
                    <a:bodyPr/>
                    <a:lstStyle/>
                    <a:p>
                      <a:pPr algn="ctr"/>
                      <a:r>
                        <a:rPr lang="en-IN" dirty="0">
                          <a:latin typeface="Sitka Heading"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IN" dirty="0">
                          <a:latin typeface="Sitka Heading" pitchFamily="2" charset="0"/>
                        </a:rPr>
                        <a:t>K-Nearest Neighbour(K-NN)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IN" dirty="0">
                          <a:latin typeface="Sitka Heading" pitchFamily="2" charset="0"/>
                        </a:rPr>
                        <a:t>60.4%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IN" dirty="0">
                          <a:latin typeface="Sitka Heading" pitchFamily="2" charset="0"/>
                        </a:rPr>
                        <a:t>71.35%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9947149"/>
                  </a:ext>
                </a:extLst>
              </a:tr>
              <a:tr h="581204">
                <a:tc>
                  <a:txBody>
                    <a:bodyPr/>
                    <a:lstStyle/>
                    <a:p>
                      <a:pPr algn="ctr"/>
                      <a:r>
                        <a:rPr lang="en-IN" dirty="0">
                          <a:latin typeface="Sitka Heading"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IN" dirty="0">
                          <a:latin typeface="Sitka Heading" pitchFamily="2" charset="0"/>
                        </a:rPr>
                        <a:t>CNN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IN" dirty="0">
                          <a:latin typeface="Sitka Heading" pitchFamily="2" charset="0"/>
                        </a:rPr>
                        <a:t>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IN" dirty="0">
                          <a:latin typeface="Sitka Heading" pitchFamily="2" charset="0"/>
                        </a:rPr>
                        <a:t>92.93%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67876630"/>
                  </a:ext>
                </a:extLst>
              </a:tr>
            </a:tbl>
          </a:graphicData>
        </a:graphic>
      </p:graphicFrame>
      <p:sp>
        <p:nvSpPr>
          <p:cNvPr id="16" name="TextBox 15">
            <a:extLst>
              <a:ext uri="{FF2B5EF4-FFF2-40B4-BE49-F238E27FC236}">
                <a16:creationId xmlns:a16="http://schemas.microsoft.com/office/drawing/2014/main" id="{A8E52D2C-E669-7D03-ED6D-85411B43C17B}"/>
              </a:ext>
            </a:extLst>
          </p:cNvPr>
          <p:cNvSpPr txBox="1"/>
          <p:nvPr/>
        </p:nvSpPr>
        <p:spPr>
          <a:xfrm>
            <a:off x="2934957" y="2984127"/>
            <a:ext cx="6526696" cy="369332"/>
          </a:xfrm>
          <a:prstGeom prst="rect">
            <a:avLst/>
          </a:prstGeom>
          <a:noFill/>
        </p:spPr>
        <p:txBody>
          <a:bodyPr wrap="square">
            <a:spAutoFit/>
          </a:bodyPr>
          <a:lstStyle/>
          <a:p>
            <a:pPr algn="ctr"/>
            <a:r>
              <a:rPr lang="en-IN" u="sng" dirty="0">
                <a:latin typeface="Sitka Heading" pitchFamily="2" charset="0"/>
              </a:rPr>
              <a:t>Accuracy of different models</a:t>
            </a:r>
          </a:p>
        </p:txBody>
      </p:sp>
    </p:spTree>
    <p:extLst>
      <p:ext uri="{BB962C8B-B14F-4D97-AF65-F5344CB8AC3E}">
        <p14:creationId xmlns:p14="http://schemas.microsoft.com/office/powerpoint/2010/main" val="23331121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Results</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sp>
        <p:nvSpPr>
          <p:cNvPr id="4" name="TextBox 3">
            <a:extLst>
              <a:ext uri="{FF2B5EF4-FFF2-40B4-BE49-F238E27FC236}">
                <a16:creationId xmlns:a16="http://schemas.microsoft.com/office/drawing/2014/main" id="{B694C829-7FDA-7836-4448-38684335ADCE}"/>
              </a:ext>
            </a:extLst>
          </p:cNvPr>
          <p:cNvSpPr txBox="1"/>
          <p:nvPr/>
        </p:nvSpPr>
        <p:spPr>
          <a:xfrm>
            <a:off x="1611085" y="1468202"/>
            <a:ext cx="7620000" cy="461665"/>
          </a:xfrm>
          <a:prstGeom prst="rect">
            <a:avLst/>
          </a:prstGeom>
          <a:noFill/>
        </p:spPr>
        <p:txBody>
          <a:bodyPr wrap="square" rtlCol="0">
            <a:spAutoFit/>
          </a:bodyPr>
          <a:lstStyle/>
          <a:p>
            <a:r>
              <a:rPr lang="en-IN" sz="2400" b="1" dirty="0">
                <a:latin typeface="Sitka Heading" pitchFamily="2" charset="0"/>
              </a:rPr>
              <a:t>For KNN model:</a:t>
            </a:r>
          </a:p>
        </p:txBody>
      </p:sp>
      <p:pic>
        <p:nvPicPr>
          <p:cNvPr id="5" name="Picture 4">
            <a:extLst>
              <a:ext uri="{FF2B5EF4-FFF2-40B4-BE49-F238E27FC236}">
                <a16:creationId xmlns:a16="http://schemas.microsoft.com/office/drawing/2014/main" id="{D77EB015-3663-CD00-765C-0E6C7BBAEEA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58793" y="2192449"/>
            <a:ext cx="7292231" cy="18396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a:extLst>
              <a:ext uri="{FF2B5EF4-FFF2-40B4-BE49-F238E27FC236}">
                <a16:creationId xmlns:a16="http://schemas.microsoft.com/office/drawing/2014/main" id="{1A1E23F0-5679-42C4-4BE9-20D118B948D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3000" t="43726" r="19566" b="16564"/>
          <a:stretch/>
        </p:blipFill>
        <p:spPr bwMode="auto">
          <a:xfrm>
            <a:off x="1958793" y="4163216"/>
            <a:ext cx="5635081" cy="21914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Tree>
    <p:extLst>
      <p:ext uri="{BB962C8B-B14F-4D97-AF65-F5344CB8AC3E}">
        <p14:creationId xmlns:p14="http://schemas.microsoft.com/office/powerpoint/2010/main" val="18174934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sp>
        <p:nvSpPr>
          <p:cNvPr id="4" name="TextBox 3">
            <a:extLst>
              <a:ext uri="{FF2B5EF4-FFF2-40B4-BE49-F238E27FC236}">
                <a16:creationId xmlns:a16="http://schemas.microsoft.com/office/drawing/2014/main" id="{B196E2AF-7D71-5658-7601-6B9E33954CB6}"/>
              </a:ext>
            </a:extLst>
          </p:cNvPr>
          <p:cNvSpPr txBox="1"/>
          <p:nvPr/>
        </p:nvSpPr>
        <p:spPr>
          <a:xfrm>
            <a:off x="1705348" y="1255415"/>
            <a:ext cx="8038012" cy="461665"/>
          </a:xfrm>
          <a:prstGeom prst="rect">
            <a:avLst/>
          </a:prstGeom>
          <a:noFill/>
        </p:spPr>
        <p:txBody>
          <a:bodyPr wrap="square" rtlCol="0">
            <a:spAutoFit/>
          </a:bodyPr>
          <a:lstStyle/>
          <a:p>
            <a:r>
              <a:rPr lang="en-IN" sz="2400" b="1" dirty="0">
                <a:latin typeface="Sitka Heading" pitchFamily="2" charset="0"/>
              </a:rPr>
              <a:t>For CNN Model:</a:t>
            </a:r>
          </a:p>
        </p:txBody>
      </p:sp>
      <p:pic>
        <p:nvPicPr>
          <p:cNvPr id="5" name="Picture 4">
            <a:extLst>
              <a:ext uri="{FF2B5EF4-FFF2-40B4-BE49-F238E27FC236}">
                <a16:creationId xmlns:a16="http://schemas.microsoft.com/office/drawing/2014/main" id="{2B2B3E59-2862-8B3D-F7BA-D8F18361F2E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676" t="3782" r="15179" b="5456"/>
          <a:stretch/>
        </p:blipFill>
        <p:spPr bwMode="auto">
          <a:xfrm>
            <a:off x="2548335" y="1965959"/>
            <a:ext cx="5414565" cy="42432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Tree>
    <p:extLst>
      <p:ext uri="{BB962C8B-B14F-4D97-AF65-F5344CB8AC3E}">
        <p14:creationId xmlns:p14="http://schemas.microsoft.com/office/powerpoint/2010/main" val="624411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pic>
        <p:nvPicPr>
          <p:cNvPr id="4" name="Picture 3">
            <a:extLst>
              <a:ext uri="{FF2B5EF4-FFF2-40B4-BE49-F238E27FC236}">
                <a16:creationId xmlns:a16="http://schemas.microsoft.com/office/drawing/2014/main" id="{F8AC4D65-52F9-F69F-FD57-731B3419356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129" t="20563" r="16152" b="12310"/>
          <a:stretch/>
        </p:blipFill>
        <p:spPr bwMode="auto">
          <a:xfrm>
            <a:off x="2258655" y="2559341"/>
            <a:ext cx="5982919" cy="35547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94434563-38B6-AA93-E011-24C330E2FC7C}"/>
              </a:ext>
            </a:extLst>
          </p:cNvPr>
          <p:cNvSpPr txBox="1"/>
          <p:nvPr/>
        </p:nvSpPr>
        <p:spPr>
          <a:xfrm>
            <a:off x="2134305" y="1707357"/>
            <a:ext cx="3746500" cy="707886"/>
          </a:xfrm>
          <a:prstGeom prst="rect">
            <a:avLst/>
          </a:prstGeom>
          <a:noFill/>
        </p:spPr>
        <p:txBody>
          <a:bodyPr wrap="square" rtlCol="0">
            <a:spAutoFit/>
          </a:bodyPr>
          <a:lstStyle/>
          <a:p>
            <a:r>
              <a:rPr lang="en-US" sz="2000" b="1" dirty="0">
                <a:latin typeface="Sitka Heading" pitchFamily="2" charset="0"/>
              </a:rPr>
              <a:t>Plot of Raw wave :</a:t>
            </a:r>
          </a:p>
          <a:p>
            <a:r>
              <a:rPr lang="en-US" sz="2000" b="1" dirty="0">
                <a:latin typeface="Sitka Heading" pitchFamily="2" charset="0"/>
              </a:rPr>
              <a:t>Country</a:t>
            </a:r>
          </a:p>
        </p:txBody>
      </p:sp>
    </p:spTree>
    <p:extLst>
      <p:ext uri="{BB962C8B-B14F-4D97-AF65-F5344CB8AC3E}">
        <p14:creationId xmlns:p14="http://schemas.microsoft.com/office/powerpoint/2010/main" val="2952199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pic>
        <p:nvPicPr>
          <p:cNvPr id="4" name="Picture 3">
            <a:extLst>
              <a:ext uri="{FF2B5EF4-FFF2-40B4-BE49-F238E27FC236}">
                <a16:creationId xmlns:a16="http://schemas.microsoft.com/office/drawing/2014/main" id="{970AA689-34DC-EB43-9DCE-3138E032CC10}"/>
              </a:ext>
            </a:extLst>
          </p:cNvPr>
          <p:cNvPicPr>
            <a:picLocks noChangeAspect="1"/>
          </p:cNvPicPr>
          <p:nvPr/>
        </p:nvPicPr>
        <p:blipFill rotWithShape="1">
          <a:blip r:embed="rId3">
            <a:extLst>
              <a:ext uri="{28A0092B-C50C-407E-A947-70E740481C1C}">
                <a14:useLocalDpi xmlns:a14="http://schemas.microsoft.com/office/drawing/2010/main" val="0"/>
              </a:ext>
            </a:extLst>
          </a:blip>
          <a:srcRect b="23207"/>
          <a:stretch/>
        </p:blipFill>
        <p:spPr bwMode="auto">
          <a:xfrm>
            <a:off x="1706245" y="1638078"/>
            <a:ext cx="7456643" cy="20326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4F3EDD8D-5D73-ADA4-4D37-58C80E130C3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1642" t="51054" r="23155" b="5928"/>
          <a:stretch/>
        </p:blipFill>
        <p:spPr bwMode="auto">
          <a:xfrm>
            <a:off x="2282351" y="3789317"/>
            <a:ext cx="4919638" cy="263345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C0FC1CAE-2E4C-A824-164A-3115C0AA5E4E}"/>
              </a:ext>
            </a:extLst>
          </p:cNvPr>
          <p:cNvSpPr txBox="1"/>
          <p:nvPr/>
        </p:nvSpPr>
        <p:spPr>
          <a:xfrm>
            <a:off x="1706245" y="1237968"/>
            <a:ext cx="3746500" cy="400110"/>
          </a:xfrm>
          <a:prstGeom prst="rect">
            <a:avLst/>
          </a:prstGeom>
          <a:noFill/>
        </p:spPr>
        <p:txBody>
          <a:bodyPr wrap="square" rtlCol="0">
            <a:spAutoFit/>
          </a:bodyPr>
          <a:lstStyle/>
          <a:p>
            <a:r>
              <a:rPr lang="en-US" sz="2000" b="1" dirty="0">
                <a:latin typeface="Sitka Heading" pitchFamily="2" charset="0"/>
              </a:rPr>
              <a:t>Spectrogram color bar:</a:t>
            </a:r>
          </a:p>
        </p:txBody>
      </p:sp>
    </p:spTree>
    <p:extLst>
      <p:ext uri="{BB962C8B-B14F-4D97-AF65-F5344CB8AC3E}">
        <p14:creationId xmlns:p14="http://schemas.microsoft.com/office/powerpoint/2010/main" val="2168125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2D3C133-D51A-4152-AD63-D90DF8415884}"/>
              </a:ext>
            </a:extLst>
          </p:cNvPr>
          <p:cNvSpPr txBox="1"/>
          <p:nvPr/>
        </p:nvSpPr>
        <p:spPr>
          <a:xfrm>
            <a:off x="-89606" y="3490394"/>
            <a:ext cx="12192000" cy="923330"/>
          </a:xfrm>
          <a:prstGeom prst="rect">
            <a:avLst/>
          </a:prstGeom>
          <a:noFill/>
        </p:spPr>
        <p:txBody>
          <a:bodyPr wrap="square" rtlCol="0" anchor="ctr">
            <a:spAutoFit/>
          </a:bodyPr>
          <a:lstStyle/>
          <a:p>
            <a:pPr algn="ctr"/>
            <a:r>
              <a:rPr lang="en-US" altLang="ko-KR" sz="5400" dirty="0">
                <a:solidFill>
                  <a:schemeClr val="tx2"/>
                </a:solidFill>
                <a:latin typeface="Sitka Small Semibold" pitchFamily="2" charset="0"/>
                <a:cs typeface="Arial" pitchFamily="34" charset="0"/>
              </a:rPr>
              <a:t>MUSIC GENRE CLASSIFICATION</a:t>
            </a:r>
          </a:p>
        </p:txBody>
      </p:sp>
      <p:grpSp>
        <p:nvGrpSpPr>
          <p:cNvPr id="8" name="Group 7">
            <a:extLst>
              <a:ext uri="{FF2B5EF4-FFF2-40B4-BE49-F238E27FC236}">
                <a16:creationId xmlns:a16="http://schemas.microsoft.com/office/drawing/2014/main" id="{0EF8B404-EC12-4839-A9EA-496BF2E4D5AA}"/>
              </a:ext>
            </a:extLst>
          </p:cNvPr>
          <p:cNvGrpSpPr/>
          <p:nvPr/>
        </p:nvGrpSpPr>
        <p:grpSpPr>
          <a:xfrm>
            <a:off x="89605" y="5123995"/>
            <a:ext cx="12012789" cy="1378106"/>
            <a:chOff x="96972" y="3329166"/>
            <a:chExt cx="12012789" cy="1378106"/>
          </a:xfrm>
          <a:solidFill>
            <a:schemeClr val="bg1">
              <a:alpha val="90000"/>
            </a:schemeClr>
          </a:solidFill>
        </p:grpSpPr>
        <p:sp>
          <p:nvSpPr>
            <p:cNvPr id="9" name="Freeform: Shape 8">
              <a:extLst>
                <a:ext uri="{FF2B5EF4-FFF2-40B4-BE49-F238E27FC236}">
                  <a16:creationId xmlns:a16="http://schemas.microsoft.com/office/drawing/2014/main" id="{FB4BFC14-695A-4562-866B-C60EA9D6398E}"/>
                </a:ext>
              </a:extLst>
            </p:cNvPr>
            <p:cNvSpPr/>
            <p:nvPr/>
          </p:nvSpPr>
          <p:spPr>
            <a:xfrm>
              <a:off x="96972" y="3457933"/>
              <a:ext cx="5982915" cy="1120573"/>
            </a:xfrm>
            <a:custGeom>
              <a:avLst/>
              <a:gdLst>
                <a:gd name="connsiteX0" fmla="*/ 5655946 w 7915276"/>
                <a:gd name="connsiteY0" fmla="*/ 914400 h 1920240"/>
                <a:gd name="connsiteX1" fmla="*/ 5697856 w 7915276"/>
                <a:gd name="connsiteY1" fmla="*/ 914400 h 1920240"/>
                <a:gd name="connsiteX2" fmla="*/ 5743576 w 7915276"/>
                <a:gd name="connsiteY2" fmla="*/ 960120 h 1920240"/>
                <a:gd name="connsiteX3" fmla="*/ 5697856 w 7915276"/>
                <a:gd name="connsiteY3" fmla="*/ 1005840 h 1920240"/>
                <a:gd name="connsiteX4" fmla="*/ 5655946 w 7915276"/>
                <a:gd name="connsiteY4" fmla="*/ 1005840 h 1920240"/>
                <a:gd name="connsiteX5" fmla="*/ 5610226 w 7915276"/>
                <a:gd name="connsiteY5" fmla="*/ 960120 h 1920240"/>
                <a:gd name="connsiteX6" fmla="*/ 5655946 w 7915276"/>
                <a:gd name="connsiteY6" fmla="*/ 914400 h 1920240"/>
                <a:gd name="connsiteX7" fmla="*/ 1514477 w 7915276"/>
                <a:gd name="connsiteY7" fmla="*/ 868680 h 1920240"/>
                <a:gd name="connsiteX8" fmla="*/ 1581151 w 7915276"/>
                <a:gd name="connsiteY8" fmla="*/ 935355 h 1920240"/>
                <a:gd name="connsiteX9" fmla="*/ 1581151 w 7915276"/>
                <a:gd name="connsiteY9" fmla="*/ 984885 h 1920240"/>
                <a:gd name="connsiteX10" fmla="*/ 1514477 w 7915276"/>
                <a:gd name="connsiteY10" fmla="*/ 1051560 h 1920240"/>
                <a:gd name="connsiteX11" fmla="*/ 1447801 w 7915276"/>
                <a:gd name="connsiteY11" fmla="*/ 984885 h 1920240"/>
                <a:gd name="connsiteX12" fmla="*/ 1447801 w 7915276"/>
                <a:gd name="connsiteY12" fmla="*/ 935355 h 1920240"/>
                <a:gd name="connsiteX13" fmla="*/ 1514477 w 7915276"/>
                <a:gd name="connsiteY13" fmla="*/ 868680 h 1920240"/>
                <a:gd name="connsiteX14" fmla="*/ 1695451 w 7915276"/>
                <a:gd name="connsiteY14" fmla="*/ 822960 h 1920240"/>
                <a:gd name="connsiteX15" fmla="*/ 1762126 w 7915276"/>
                <a:gd name="connsiteY15" fmla="*/ 889635 h 1920240"/>
                <a:gd name="connsiteX16" fmla="*/ 1762126 w 7915276"/>
                <a:gd name="connsiteY16" fmla="*/ 1030605 h 1920240"/>
                <a:gd name="connsiteX17" fmla="*/ 1695451 w 7915276"/>
                <a:gd name="connsiteY17" fmla="*/ 1097280 h 1920240"/>
                <a:gd name="connsiteX18" fmla="*/ 1628777 w 7915276"/>
                <a:gd name="connsiteY18" fmla="*/ 1030605 h 1920240"/>
                <a:gd name="connsiteX19" fmla="*/ 1628777 w 7915276"/>
                <a:gd name="connsiteY19" fmla="*/ 889635 h 1920240"/>
                <a:gd name="connsiteX20" fmla="*/ 1695451 w 7915276"/>
                <a:gd name="connsiteY20" fmla="*/ 822960 h 1920240"/>
                <a:gd name="connsiteX21" fmla="*/ 1152526 w 7915276"/>
                <a:gd name="connsiteY21" fmla="*/ 822960 h 1920240"/>
                <a:gd name="connsiteX22" fmla="*/ 1219202 w 7915276"/>
                <a:gd name="connsiteY22" fmla="*/ 889635 h 1920240"/>
                <a:gd name="connsiteX23" fmla="*/ 1219202 w 7915276"/>
                <a:gd name="connsiteY23" fmla="*/ 1030605 h 1920240"/>
                <a:gd name="connsiteX24" fmla="*/ 1152526 w 7915276"/>
                <a:gd name="connsiteY24" fmla="*/ 1097280 h 1920240"/>
                <a:gd name="connsiteX25" fmla="*/ 1085851 w 7915276"/>
                <a:gd name="connsiteY25" fmla="*/ 1030605 h 1920240"/>
                <a:gd name="connsiteX26" fmla="*/ 1085851 w 7915276"/>
                <a:gd name="connsiteY26" fmla="*/ 889635 h 1920240"/>
                <a:gd name="connsiteX27" fmla="*/ 1152526 w 7915276"/>
                <a:gd name="connsiteY27" fmla="*/ 822960 h 1920240"/>
                <a:gd name="connsiteX28" fmla="*/ 7848601 w 7915276"/>
                <a:gd name="connsiteY28" fmla="*/ 777240 h 1920240"/>
                <a:gd name="connsiteX29" fmla="*/ 7915276 w 7915276"/>
                <a:gd name="connsiteY29" fmla="*/ 843915 h 1920240"/>
                <a:gd name="connsiteX30" fmla="*/ 7915276 w 7915276"/>
                <a:gd name="connsiteY30" fmla="*/ 1076325 h 1920240"/>
                <a:gd name="connsiteX31" fmla="*/ 7848601 w 7915276"/>
                <a:gd name="connsiteY31" fmla="*/ 1143000 h 1920240"/>
                <a:gd name="connsiteX32" fmla="*/ 7781926 w 7915276"/>
                <a:gd name="connsiteY32" fmla="*/ 1076325 h 1920240"/>
                <a:gd name="connsiteX33" fmla="*/ 7781926 w 7915276"/>
                <a:gd name="connsiteY33" fmla="*/ 843915 h 1920240"/>
                <a:gd name="connsiteX34" fmla="*/ 7848601 w 7915276"/>
                <a:gd name="connsiteY34" fmla="*/ 777240 h 1920240"/>
                <a:gd name="connsiteX35" fmla="*/ 1876426 w 7915276"/>
                <a:gd name="connsiteY35" fmla="*/ 777240 h 1920240"/>
                <a:gd name="connsiteX36" fmla="*/ 1943101 w 7915276"/>
                <a:gd name="connsiteY36" fmla="*/ 843915 h 1920240"/>
                <a:gd name="connsiteX37" fmla="*/ 1943101 w 7915276"/>
                <a:gd name="connsiteY37" fmla="*/ 1076325 h 1920240"/>
                <a:gd name="connsiteX38" fmla="*/ 1876426 w 7915276"/>
                <a:gd name="connsiteY38" fmla="*/ 1143000 h 1920240"/>
                <a:gd name="connsiteX39" fmla="*/ 1809751 w 7915276"/>
                <a:gd name="connsiteY39" fmla="*/ 1076325 h 1920240"/>
                <a:gd name="connsiteX40" fmla="*/ 1809751 w 7915276"/>
                <a:gd name="connsiteY40" fmla="*/ 843915 h 1920240"/>
                <a:gd name="connsiteX41" fmla="*/ 1876426 w 7915276"/>
                <a:gd name="connsiteY41" fmla="*/ 777240 h 1920240"/>
                <a:gd name="connsiteX42" fmla="*/ 1333501 w 7915276"/>
                <a:gd name="connsiteY42" fmla="*/ 777240 h 1920240"/>
                <a:gd name="connsiteX43" fmla="*/ 1400176 w 7915276"/>
                <a:gd name="connsiteY43" fmla="*/ 843915 h 1920240"/>
                <a:gd name="connsiteX44" fmla="*/ 1400176 w 7915276"/>
                <a:gd name="connsiteY44" fmla="*/ 1076325 h 1920240"/>
                <a:gd name="connsiteX45" fmla="*/ 1333501 w 7915276"/>
                <a:gd name="connsiteY45" fmla="*/ 1143000 h 1920240"/>
                <a:gd name="connsiteX46" fmla="*/ 1266826 w 7915276"/>
                <a:gd name="connsiteY46" fmla="*/ 1076325 h 1920240"/>
                <a:gd name="connsiteX47" fmla="*/ 1266826 w 7915276"/>
                <a:gd name="connsiteY47" fmla="*/ 843915 h 1920240"/>
                <a:gd name="connsiteX48" fmla="*/ 1333501 w 7915276"/>
                <a:gd name="connsiteY48" fmla="*/ 777240 h 1920240"/>
                <a:gd name="connsiteX49" fmla="*/ 7305676 w 7915276"/>
                <a:gd name="connsiteY49" fmla="*/ 731520 h 1920240"/>
                <a:gd name="connsiteX50" fmla="*/ 7372351 w 7915276"/>
                <a:gd name="connsiteY50" fmla="*/ 798195 h 1920240"/>
                <a:gd name="connsiteX51" fmla="*/ 7372351 w 7915276"/>
                <a:gd name="connsiteY51" fmla="*/ 1122045 h 1920240"/>
                <a:gd name="connsiteX52" fmla="*/ 7305676 w 7915276"/>
                <a:gd name="connsiteY52" fmla="*/ 1188720 h 1920240"/>
                <a:gd name="connsiteX53" fmla="*/ 7239001 w 7915276"/>
                <a:gd name="connsiteY53" fmla="*/ 1122045 h 1920240"/>
                <a:gd name="connsiteX54" fmla="*/ 7239001 w 7915276"/>
                <a:gd name="connsiteY54" fmla="*/ 798195 h 1920240"/>
                <a:gd name="connsiteX55" fmla="*/ 7305676 w 7915276"/>
                <a:gd name="connsiteY55" fmla="*/ 731520 h 1920240"/>
                <a:gd name="connsiteX56" fmla="*/ 5314951 w 7915276"/>
                <a:gd name="connsiteY56" fmla="*/ 731520 h 1920240"/>
                <a:gd name="connsiteX57" fmla="*/ 5381626 w 7915276"/>
                <a:gd name="connsiteY57" fmla="*/ 798195 h 1920240"/>
                <a:gd name="connsiteX58" fmla="*/ 5381626 w 7915276"/>
                <a:gd name="connsiteY58" fmla="*/ 1122045 h 1920240"/>
                <a:gd name="connsiteX59" fmla="*/ 5314951 w 7915276"/>
                <a:gd name="connsiteY59" fmla="*/ 1188720 h 1920240"/>
                <a:gd name="connsiteX60" fmla="*/ 5248276 w 7915276"/>
                <a:gd name="connsiteY60" fmla="*/ 1122045 h 1920240"/>
                <a:gd name="connsiteX61" fmla="*/ 5248276 w 7915276"/>
                <a:gd name="connsiteY61" fmla="*/ 798195 h 1920240"/>
                <a:gd name="connsiteX62" fmla="*/ 5314951 w 7915276"/>
                <a:gd name="connsiteY62" fmla="*/ 731520 h 1920240"/>
                <a:gd name="connsiteX63" fmla="*/ 2057401 w 7915276"/>
                <a:gd name="connsiteY63" fmla="*/ 731520 h 1920240"/>
                <a:gd name="connsiteX64" fmla="*/ 2124076 w 7915276"/>
                <a:gd name="connsiteY64" fmla="*/ 798195 h 1920240"/>
                <a:gd name="connsiteX65" fmla="*/ 2124076 w 7915276"/>
                <a:gd name="connsiteY65" fmla="*/ 1122045 h 1920240"/>
                <a:gd name="connsiteX66" fmla="*/ 2057401 w 7915276"/>
                <a:gd name="connsiteY66" fmla="*/ 1188720 h 1920240"/>
                <a:gd name="connsiteX67" fmla="*/ 1990726 w 7915276"/>
                <a:gd name="connsiteY67" fmla="*/ 1122045 h 1920240"/>
                <a:gd name="connsiteX68" fmla="*/ 1990726 w 7915276"/>
                <a:gd name="connsiteY68" fmla="*/ 798195 h 1920240"/>
                <a:gd name="connsiteX69" fmla="*/ 2057401 w 7915276"/>
                <a:gd name="connsiteY69" fmla="*/ 731520 h 1920240"/>
                <a:gd name="connsiteX70" fmla="*/ 971551 w 7915276"/>
                <a:gd name="connsiteY70" fmla="*/ 731520 h 1920240"/>
                <a:gd name="connsiteX71" fmla="*/ 1038226 w 7915276"/>
                <a:gd name="connsiteY71" fmla="*/ 798195 h 1920240"/>
                <a:gd name="connsiteX72" fmla="*/ 1038226 w 7915276"/>
                <a:gd name="connsiteY72" fmla="*/ 1122045 h 1920240"/>
                <a:gd name="connsiteX73" fmla="*/ 971551 w 7915276"/>
                <a:gd name="connsiteY73" fmla="*/ 1188720 h 1920240"/>
                <a:gd name="connsiteX74" fmla="*/ 904876 w 7915276"/>
                <a:gd name="connsiteY74" fmla="*/ 1122045 h 1920240"/>
                <a:gd name="connsiteX75" fmla="*/ 904876 w 7915276"/>
                <a:gd name="connsiteY75" fmla="*/ 798195 h 1920240"/>
                <a:gd name="connsiteX76" fmla="*/ 971551 w 7915276"/>
                <a:gd name="connsiteY76" fmla="*/ 731520 h 1920240"/>
                <a:gd name="connsiteX77" fmla="*/ 5857876 w 7915276"/>
                <a:gd name="connsiteY77" fmla="*/ 685800 h 1920240"/>
                <a:gd name="connsiteX78" fmla="*/ 5924551 w 7915276"/>
                <a:gd name="connsiteY78" fmla="*/ 752475 h 1920240"/>
                <a:gd name="connsiteX79" fmla="*/ 5924551 w 7915276"/>
                <a:gd name="connsiteY79" fmla="*/ 1167765 h 1920240"/>
                <a:gd name="connsiteX80" fmla="*/ 5857876 w 7915276"/>
                <a:gd name="connsiteY80" fmla="*/ 1234440 h 1920240"/>
                <a:gd name="connsiteX81" fmla="*/ 5791201 w 7915276"/>
                <a:gd name="connsiteY81" fmla="*/ 1167765 h 1920240"/>
                <a:gd name="connsiteX82" fmla="*/ 5791201 w 7915276"/>
                <a:gd name="connsiteY82" fmla="*/ 752475 h 1920240"/>
                <a:gd name="connsiteX83" fmla="*/ 5857876 w 7915276"/>
                <a:gd name="connsiteY83" fmla="*/ 685800 h 1920240"/>
                <a:gd name="connsiteX84" fmla="*/ 5495926 w 7915276"/>
                <a:gd name="connsiteY84" fmla="*/ 685800 h 1920240"/>
                <a:gd name="connsiteX85" fmla="*/ 5562601 w 7915276"/>
                <a:gd name="connsiteY85" fmla="*/ 752475 h 1920240"/>
                <a:gd name="connsiteX86" fmla="*/ 5562601 w 7915276"/>
                <a:gd name="connsiteY86" fmla="*/ 1167765 h 1920240"/>
                <a:gd name="connsiteX87" fmla="*/ 5495926 w 7915276"/>
                <a:gd name="connsiteY87" fmla="*/ 1234440 h 1920240"/>
                <a:gd name="connsiteX88" fmla="*/ 5429251 w 7915276"/>
                <a:gd name="connsiteY88" fmla="*/ 1167765 h 1920240"/>
                <a:gd name="connsiteX89" fmla="*/ 5429251 w 7915276"/>
                <a:gd name="connsiteY89" fmla="*/ 752475 h 1920240"/>
                <a:gd name="connsiteX90" fmla="*/ 5495926 w 7915276"/>
                <a:gd name="connsiteY90" fmla="*/ 685800 h 1920240"/>
                <a:gd name="connsiteX91" fmla="*/ 2238376 w 7915276"/>
                <a:gd name="connsiteY91" fmla="*/ 685800 h 1920240"/>
                <a:gd name="connsiteX92" fmla="*/ 2305051 w 7915276"/>
                <a:gd name="connsiteY92" fmla="*/ 752475 h 1920240"/>
                <a:gd name="connsiteX93" fmla="*/ 2305051 w 7915276"/>
                <a:gd name="connsiteY93" fmla="*/ 1167765 h 1920240"/>
                <a:gd name="connsiteX94" fmla="*/ 2238376 w 7915276"/>
                <a:gd name="connsiteY94" fmla="*/ 1234440 h 1920240"/>
                <a:gd name="connsiteX95" fmla="*/ 2171701 w 7915276"/>
                <a:gd name="connsiteY95" fmla="*/ 1167765 h 1920240"/>
                <a:gd name="connsiteX96" fmla="*/ 2171701 w 7915276"/>
                <a:gd name="connsiteY96" fmla="*/ 752475 h 1920240"/>
                <a:gd name="connsiteX97" fmla="*/ 2238376 w 7915276"/>
                <a:gd name="connsiteY97" fmla="*/ 685800 h 1920240"/>
                <a:gd name="connsiteX98" fmla="*/ 609602 w 7915276"/>
                <a:gd name="connsiteY98" fmla="*/ 679356 h 1920240"/>
                <a:gd name="connsiteX99" fmla="*/ 676276 w 7915276"/>
                <a:gd name="connsiteY99" fmla="*/ 746031 h 1920240"/>
                <a:gd name="connsiteX100" fmla="*/ 676275 w 7915276"/>
                <a:gd name="connsiteY100" fmla="*/ 1174211 h 1920240"/>
                <a:gd name="connsiteX101" fmla="*/ 609600 w 7915276"/>
                <a:gd name="connsiteY101" fmla="*/ 1240886 h 1920240"/>
                <a:gd name="connsiteX102" fmla="*/ 609602 w 7915276"/>
                <a:gd name="connsiteY102" fmla="*/ 1240885 h 1920240"/>
                <a:gd name="connsiteX103" fmla="*/ 542926 w 7915276"/>
                <a:gd name="connsiteY103" fmla="*/ 1174210 h 1920240"/>
                <a:gd name="connsiteX104" fmla="*/ 542926 w 7915276"/>
                <a:gd name="connsiteY104" fmla="*/ 746031 h 1920240"/>
                <a:gd name="connsiteX105" fmla="*/ 609602 w 7915276"/>
                <a:gd name="connsiteY105" fmla="*/ 679356 h 1920240"/>
                <a:gd name="connsiteX106" fmla="*/ 6943726 w 7915276"/>
                <a:gd name="connsiteY106" fmla="*/ 640080 h 1920240"/>
                <a:gd name="connsiteX107" fmla="*/ 7010401 w 7915276"/>
                <a:gd name="connsiteY107" fmla="*/ 706755 h 1920240"/>
                <a:gd name="connsiteX108" fmla="*/ 7010401 w 7915276"/>
                <a:gd name="connsiteY108" fmla="*/ 1213485 h 1920240"/>
                <a:gd name="connsiteX109" fmla="*/ 6943726 w 7915276"/>
                <a:gd name="connsiteY109" fmla="*/ 1280160 h 1920240"/>
                <a:gd name="connsiteX110" fmla="*/ 6877051 w 7915276"/>
                <a:gd name="connsiteY110" fmla="*/ 1213485 h 1920240"/>
                <a:gd name="connsiteX111" fmla="*/ 6877051 w 7915276"/>
                <a:gd name="connsiteY111" fmla="*/ 706755 h 1920240"/>
                <a:gd name="connsiteX112" fmla="*/ 6943726 w 7915276"/>
                <a:gd name="connsiteY112" fmla="*/ 640080 h 1920240"/>
                <a:gd name="connsiteX113" fmla="*/ 5133976 w 7915276"/>
                <a:gd name="connsiteY113" fmla="*/ 640080 h 1920240"/>
                <a:gd name="connsiteX114" fmla="*/ 5200651 w 7915276"/>
                <a:gd name="connsiteY114" fmla="*/ 706755 h 1920240"/>
                <a:gd name="connsiteX115" fmla="*/ 5200651 w 7915276"/>
                <a:gd name="connsiteY115" fmla="*/ 1213485 h 1920240"/>
                <a:gd name="connsiteX116" fmla="*/ 5133976 w 7915276"/>
                <a:gd name="connsiteY116" fmla="*/ 1280160 h 1920240"/>
                <a:gd name="connsiteX117" fmla="*/ 5067301 w 7915276"/>
                <a:gd name="connsiteY117" fmla="*/ 1213485 h 1920240"/>
                <a:gd name="connsiteX118" fmla="*/ 5067301 w 7915276"/>
                <a:gd name="connsiteY118" fmla="*/ 706755 h 1920240"/>
                <a:gd name="connsiteX119" fmla="*/ 5133976 w 7915276"/>
                <a:gd name="connsiteY119" fmla="*/ 640080 h 1920240"/>
                <a:gd name="connsiteX120" fmla="*/ 790576 w 7915276"/>
                <a:gd name="connsiteY120" fmla="*/ 640080 h 1920240"/>
                <a:gd name="connsiteX121" fmla="*/ 857251 w 7915276"/>
                <a:gd name="connsiteY121" fmla="*/ 706755 h 1920240"/>
                <a:gd name="connsiteX122" fmla="*/ 857251 w 7915276"/>
                <a:gd name="connsiteY122" fmla="*/ 1213485 h 1920240"/>
                <a:gd name="connsiteX123" fmla="*/ 790576 w 7915276"/>
                <a:gd name="connsiteY123" fmla="*/ 1280160 h 1920240"/>
                <a:gd name="connsiteX124" fmla="*/ 723902 w 7915276"/>
                <a:gd name="connsiteY124" fmla="*/ 1213485 h 1920240"/>
                <a:gd name="connsiteX125" fmla="*/ 723902 w 7915276"/>
                <a:gd name="connsiteY125" fmla="*/ 706755 h 1920240"/>
                <a:gd name="connsiteX126" fmla="*/ 790576 w 7915276"/>
                <a:gd name="connsiteY126" fmla="*/ 640080 h 1920240"/>
                <a:gd name="connsiteX127" fmla="*/ 7486651 w 7915276"/>
                <a:gd name="connsiteY127" fmla="*/ 548640 h 1920240"/>
                <a:gd name="connsiteX128" fmla="*/ 7553326 w 7915276"/>
                <a:gd name="connsiteY128" fmla="*/ 615315 h 1920240"/>
                <a:gd name="connsiteX129" fmla="*/ 7553326 w 7915276"/>
                <a:gd name="connsiteY129" fmla="*/ 1304925 h 1920240"/>
                <a:gd name="connsiteX130" fmla="*/ 7486651 w 7915276"/>
                <a:gd name="connsiteY130" fmla="*/ 1371600 h 1920240"/>
                <a:gd name="connsiteX131" fmla="*/ 7419976 w 7915276"/>
                <a:gd name="connsiteY131" fmla="*/ 1304925 h 1920240"/>
                <a:gd name="connsiteX132" fmla="*/ 7419976 w 7915276"/>
                <a:gd name="connsiteY132" fmla="*/ 615315 h 1920240"/>
                <a:gd name="connsiteX133" fmla="*/ 7486651 w 7915276"/>
                <a:gd name="connsiteY133" fmla="*/ 548640 h 1920240"/>
                <a:gd name="connsiteX134" fmla="*/ 2419351 w 7915276"/>
                <a:gd name="connsiteY134" fmla="*/ 548640 h 1920240"/>
                <a:gd name="connsiteX135" fmla="*/ 2486026 w 7915276"/>
                <a:gd name="connsiteY135" fmla="*/ 615315 h 1920240"/>
                <a:gd name="connsiteX136" fmla="*/ 2486026 w 7915276"/>
                <a:gd name="connsiteY136" fmla="*/ 1304925 h 1920240"/>
                <a:gd name="connsiteX137" fmla="*/ 2419351 w 7915276"/>
                <a:gd name="connsiteY137" fmla="*/ 1371600 h 1920240"/>
                <a:gd name="connsiteX138" fmla="*/ 2352676 w 7915276"/>
                <a:gd name="connsiteY138" fmla="*/ 1304925 h 1920240"/>
                <a:gd name="connsiteX139" fmla="*/ 2352676 w 7915276"/>
                <a:gd name="connsiteY139" fmla="*/ 615315 h 1920240"/>
                <a:gd name="connsiteX140" fmla="*/ 2419351 w 7915276"/>
                <a:gd name="connsiteY140" fmla="*/ 548640 h 1920240"/>
                <a:gd name="connsiteX141" fmla="*/ 66676 w 7915276"/>
                <a:gd name="connsiteY141" fmla="*/ 546281 h 1920240"/>
                <a:gd name="connsiteX142" fmla="*/ 133352 w 7915276"/>
                <a:gd name="connsiteY142" fmla="*/ 612957 h 1920240"/>
                <a:gd name="connsiteX143" fmla="*/ 133351 w 7915276"/>
                <a:gd name="connsiteY143" fmla="*/ 1307284 h 1920240"/>
                <a:gd name="connsiteX144" fmla="*/ 66676 w 7915276"/>
                <a:gd name="connsiteY144" fmla="*/ 1373960 h 1920240"/>
                <a:gd name="connsiteX145" fmla="*/ 66676 w 7915276"/>
                <a:gd name="connsiteY145" fmla="*/ 1373959 h 1920240"/>
                <a:gd name="connsiteX146" fmla="*/ 0 w 7915276"/>
                <a:gd name="connsiteY146" fmla="*/ 1307283 h 1920240"/>
                <a:gd name="connsiteX147" fmla="*/ 0 w 7915276"/>
                <a:gd name="connsiteY147" fmla="*/ 612957 h 1920240"/>
                <a:gd name="connsiteX148" fmla="*/ 66676 w 7915276"/>
                <a:gd name="connsiteY148" fmla="*/ 546281 h 1920240"/>
                <a:gd name="connsiteX149" fmla="*/ 6038851 w 7915276"/>
                <a:gd name="connsiteY149" fmla="*/ 502920 h 1920240"/>
                <a:gd name="connsiteX150" fmla="*/ 6105526 w 7915276"/>
                <a:gd name="connsiteY150" fmla="*/ 569595 h 1920240"/>
                <a:gd name="connsiteX151" fmla="*/ 6105526 w 7915276"/>
                <a:gd name="connsiteY151" fmla="*/ 1350645 h 1920240"/>
                <a:gd name="connsiteX152" fmla="*/ 6038851 w 7915276"/>
                <a:gd name="connsiteY152" fmla="*/ 1417320 h 1920240"/>
                <a:gd name="connsiteX153" fmla="*/ 5972176 w 7915276"/>
                <a:gd name="connsiteY153" fmla="*/ 1350645 h 1920240"/>
                <a:gd name="connsiteX154" fmla="*/ 5972176 w 7915276"/>
                <a:gd name="connsiteY154" fmla="*/ 569595 h 1920240"/>
                <a:gd name="connsiteX155" fmla="*/ 6038851 w 7915276"/>
                <a:gd name="connsiteY155" fmla="*/ 502920 h 1920240"/>
                <a:gd name="connsiteX156" fmla="*/ 4591051 w 7915276"/>
                <a:gd name="connsiteY156" fmla="*/ 502920 h 1920240"/>
                <a:gd name="connsiteX157" fmla="*/ 4657726 w 7915276"/>
                <a:gd name="connsiteY157" fmla="*/ 569595 h 1920240"/>
                <a:gd name="connsiteX158" fmla="*/ 4657726 w 7915276"/>
                <a:gd name="connsiteY158" fmla="*/ 1350645 h 1920240"/>
                <a:gd name="connsiteX159" fmla="*/ 4591051 w 7915276"/>
                <a:gd name="connsiteY159" fmla="*/ 1417320 h 1920240"/>
                <a:gd name="connsiteX160" fmla="*/ 4524376 w 7915276"/>
                <a:gd name="connsiteY160" fmla="*/ 1350645 h 1920240"/>
                <a:gd name="connsiteX161" fmla="*/ 4524376 w 7915276"/>
                <a:gd name="connsiteY161" fmla="*/ 569595 h 1920240"/>
                <a:gd name="connsiteX162" fmla="*/ 4591051 w 7915276"/>
                <a:gd name="connsiteY162" fmla="*/ 502920 h 1920240"/>
                <a:gd name="connsiteX163" fmla="*/ 4410076 w 7915276"/>
                <a:gd name="connsiteY163" fmla="*/ 502920 h 1920240"/>
                <a:gd name="connsiteX164" fmla="*/ 4476751 w 7915276"/>
                <a:gd name="connsiteY164" fmla="*/ 569595 h 1920240"/>
                <a:gd name="connsiteX165" fmla="*/ 4476751 w 7915276"/>
                <a:gd name="connsiteY165" fmla="*/ 1350645 h 1920240"/>
                <a:gd name="connsiteX166" fmla="*/ 4410076 w 7915276"/>
                <a:gd name="connsiteY166" fmla="*/ 1417320 h 1920240"/>
                <a:gd name="connsiteX167" fmla="*/ 4343401 w 7915276"/>
                <a:gd name="connsiteY167" fmla="*/ 1350645 h 1920240"/>
                <a:gd name="connsiteX168" fmla="*/ 4343401 w 7915276"/>
                <a:gd name="connsiteY168" fmla="*/ 569595 h 1920240"/>
                <a:gd name="connsiteX169" fmla="*/ 4410076 w 7915276"/>
                <a:gd name="connsiteY169" fmla="*/ 502920 h 1920240"/>
                <a:gd name="connsiteX170" fmla="*/ 4953001 w 7915276"/>
                <a:gd name="connsiteY170" fmla="*/ 457200 h 1920240"/>
                <a:gd name="connsiteX171" fmla="*/ 5019676 w 7915276"/>
                <a:gd name="connsiteY171" fmla="*/ 523875 h 1920240"/>
                <a:gd name="connsiteX172" fmla="*/ 5019676 w 7915276"/>
                <a:gd name="connsiteY172" fmla="*/ 1396365 h 1920240"/>
                <a:gd name="connsiteX173" fmla="*/ 4953001 w 7915276"/>
                <a:gd name="connsiteY173" fmla="*/ 1463040 h 1920240"/>
                <a:gd name="connsiteX174" fmla="*/ 4886326 w 7915276"/>
                <a:gd name="connsiteY174" fmla="*/ 1396365 h 1920240"/>
                <a:gd name="connsiteX175" fmla="*/ 4886326 w 7915276"/>
                <a:gd name="connsiteY175" fmla="*/ 523875 h 1920240"/>
                <a:gd name="connsiteX176" fmla="*/ 4953001 w 7915276"/>
                <a:gd name="connsiteY176" fmla="*/ 457200 h 1920240"/>
                <a:gd name="connsiteX177" fmla="*/ 3686176 w 7915276"/>
                <a:gd name="connsiteY177" fmla="*/ 457200 h 1920240"/>
                <a:gd name="connsiteX178" fmla="*/ 3752851 w 7915276"/>
                <a:gd name="connsiteY178" fmla="*/ 523875 h 1920240"/>
                <a:gd name="connsiteX179" fmla="*/ 3752851 w 7915276"/>
                <a:gd name="connsiteY179" fmla="*/ 1396365 h 1920240"/>
                <a:gd name="connsiteX180" fmla="*/ 3686176 w 7915276"/>
                <a:gd name="connsiteY180" fmla="*/ 1463040 h 1920240"/>
                <a:gd name="connsiteX181" fmla="*/ 3619501 w 7915276"/>
                <a:gd name="connsiteY181" fmla="*/ 1396365 h 1920240"/>
                <a:gd name="connsiteX182" fmla="*/ 3619501 w 7915276"/>
                <a:gd name="connsiteY182" fmla="*/ 523875 h 1920240"/>
                <a:gd name="connsiteX183" fmla="*/ 3686176 w 7915276"/>
                <a:gd name="connsiteY183" fmla="*/ 457200 h 1920240"/>
                <a:gd name="connsiteX184" fmla="*/ 428626 w 7915276"/>
                <a:gd name="connsiteY184" fmla="*/ 427993 h 1920240"/>
                <a:gd name="connsiteX185" fmla="*/ 495302 w 7915276"/>
                <a:gd name="connsiteY185" fmla="*/ 494668 h 1920240"/>
                <a:gd name="connsiteX186" fmla="*/ 495300 w 7915276"/>
                <a:gd name="connsiteY186" fmla="*/ 1425574 h 1920240"/>
                <a:gd name="connsiteX187" fmla="*/ 428625 w 7915276"/>
                <a:gd name="connsiteY187" fmla="*/ 1492249 h 1920240"/>
                <a:gd name="connsiteX188" fmla="*/ 428626 w 7915276"/>
                <a:gd name="connsiteY188" fmla="*/ 1492248 h 1920240"/>
                <a:gd name="connsiteX189" fmla="*/ 361951 w 7915276"/>
                <a:gd name="connsiteY189" fmla="*/ 1425573 h 1920240"/>
                <a:gd name="connsiteX190" fmla="*/ 361951 w 7915276"/>
                <a:gd name="connsiteY190" fmla="*/ 494668 h 1920240"/>
                <a:gd name="connsiteX191" fmla="*/ 428626 w 7915276"/>
                <a:gd name="connsiteY191" fmla="*/ 427993 h 1920240"/>
                <a:gd name="connsiteX192" fmla="*/ 7124701 w 7915276"/>
                <a:gd name="connsiteY192" fmla="*/ 411480 h 1920240"/>
                <a:gd name="connsiteX193" fmla="*/ 7191376 w 7915276"/>
                <a:gd name="connsiteY193" fmla="*/ 478155 h 1920240"/>
                <a:gd name="connsiteX194" fmla="*/ 7191376 w 7915276"/>
                <a:gd name="connsiteY194" fmla="*/ 1442085 h 1920240"/>
                <a:gd name="connsiteX195" fmla="*/ 7124701 w 7915276"/>
                <a:gd name="connsiteY195" fmla="*/ 1508760 h 1920240"/>
                <a:gd name="connsiteX196" fmla="*/ 7058026 w 7915276"/>
                <a:gd name="connsiteY196" fmla="*/ 1442085 h 1920240"/>
                <a:gd name="connsiteX197" fmla="*/ 7058026 w 7915276"/>
                <a:gd name="connsiteY197" fmla="*/ 478155 h 1920240"/>
                <a:gd name="connsiteX198" fmla="*/ 7124701 w 7915276"/>
                <a:gd name="connsiteY198" fmla="*/ 411480 h 1920240"/>
                <a:gd name="connsiteX199" fmla="*/ 7667626 w 7915276"/>
                <a:gd name="connsiteY199" fmla="*/ 365760 h 1920240"/>
                <a:gd name="connsiteX200" fmla="*/ 7734301 w 7915276"/>
                <a:gd name="connsiteY200" fmla="*/ 432435 h 1920240"/>
                <a:gd name="connsiteX201" fmla="*/ 7734301 w 7915276"/>
                <a:gd name="connsiteY201" fmla="*/ 1487805 h 1920240"/>
                <a:gd name="connsiteX202" fmla="*/ 7667626 w 7915276"/>
                <a:gd name="connsiteY202" fmla="*/ 1554480 h 1920240"/>
                <a:gd name="connsiteX203" fmla="*/ 7600951 w 7915276"/>
                <a:gd name="connsiteY203" fmla="*/ 1487805 h 1920240"/>
                <a:gd name="connsiteX204" fmla="*/ 7600951 w 7915276"/>
                <a:gd name="connsiteY204" fmla="*/ 432435 h 1920240"/>
                <a:gd name="connsiteX205" fmla="*/ 7667626 w 7915276"/>
                <a:gd name="connsiteY205" fmla="*/ 365760 h 1920240"/>
                <a:gd name="connsiteX206" fmla="*/ 6219826 w 7915276"/>
                <a:gd name="connsiteY206" fmla="*/ 365760 h 1920240"/>
                <a:gd name="connsiteX207" fmla="*/ 6286501 w 7915276"/>
                <a:gd name="connsiteY207" fmla="*/ 432435 h 1920240"/>
                <a:gd name="connsiteX208" fmla="*/ 6286501 w 7915276"/>
                <a:gd name="connsiteY208" fmla="*/ 1487805 h 1920240"/>
                <a:gd name="connsiteX209" fmla="*/ 6219826 w 7915276"/>
                <a:gd name="connsiteY209" fmla="*/ 1554480 h 1920240"/>
                <a:gd name="connsiteX210" fmla="*/ 6153151 w 7915276"/>
                <a:gd name="connsiteY210" fmla="*/ 1487805 h 1920240"/>
                <a:gd name="connsiteX211" fmla="*/ 6153151 w 7915276"/>
                <a:gd name="connsiteY211" fmla="*/ 432435 h 1920240"/>
                <a:gd name="connsiteX212" fmla="*/ 6219826 w 7915276"/>
                <a:gd name="connsiteY212" fmla="*/ 365760 h 1920240"/>
                <a:gd name="connsiteX213" fmla="*/ 4229101 w 7915276"/>
                <a:gd name="connsiteY213" fmla="*/ 365760 h 1920240"/>
                <a:gd name="connsiteX214" fmla="*/ 4295776 w 7915276"/>
                <a:gd name="connsiteY214" fmla="*/ 432435 h 1920240"/>
                <a:gd name="connsiteX215" fmla="*/ 4295776 w 7915276"/>
                <a:gd name="connsiteY215" fmla="*/ 1487805 h 1920240"/>
                <a:gd name="connsiteX216" fmla="*/ 4229101 w 7915276"/>
                <a:gd name="connsiteY216" fmla="*/ 1554480 h 1920240"/>
                <a:gd name="connsiteX217" fmla="*/ 4162426 w 7915276"/>
                <a:gd name="connsiteY217" fmla="*/ 1487805 h 1920240"/>
                <a:gd name="connsiteX218" fmla="*/ 4162426 w 7915276"/>
                <a:gd name="connsiteY218" fmla="*/ 432435 h 1920240"/>
                <a:gd name="connsiteX219" fmla="*/ 4229101 w 7915276"/>
                <a:gd name="connsiteY219" fmla="*/ 365760 h 1920240"/>
                <a:gd name="connsiteX220" fmla="*/ 3324226 w 7915276"/>
                <a:gd name="connsiteY220" fmla="*/ 365760 h 1920240"/>
                <a:gd name="connsiteX221" fmla="*/ 3390901 w 7915276"/>
                <a:gd name="connsiteY221" fmla="*/ 432435 h 1920240"/>
                <a:gd name="connsiteX222" fmla="*/ 3390901 w 7915276"/>
                <a:gd name="connsiteY222" fmla="*/ 1487805 h 1920240"/>
                <a:gd name="connsiteX223" fmla="*/ 3324226 w 7915276"/>
                <a:gd name="connsiteY223" fmla="*/ 1554480 h 1920240"/>
                <a:gd name="connsiteX224" fmla="*/ 3257551 w 7915276"/>
                <a:gd name="connsiteY224" fmla="*/ 1487805 h 1920240"/>
                <a:gd name="connsiteX225" fmla="*/ 3257551 w 7915276"/>
                <a:gd name="connsiteY225" fmla="*/ 432435 h 1920240"/>
                <a:gd name="connsiteX226" fmla="*/ 3324226 w 7915276"/>
                <a:gd name="connsiteY226" fmla="*/ 365760 h 1920240"/>
                <a:gd name="connsiteX227" fmla="*/ 2600326 w 7915276"/>
                <a:gd name="connsiteY227" fmla="*/ 320040 h 1920240"/>
                <a:gd name="connsiteX228" fmla="*/ 2667001 w 7915276"/>
                <a:gd name="connsiteY228" fmla="*/ 386715 h 1920240"/>
                <a:gd name="connsiteX229" fmla="*/ 2667001 w 7915276"/>
                <a:gd name="connsiteY229" fmla="*/ 1533525 h 1920240"/>
                <a:gd name="connsiteX230" fmla="*/ 2600326 w 7915276"/>
                <a:gd name="connsiteY230" fmla="*/ 1600200 h 1920240"/>
                <a:gd name="connsiteX231" fmla="*/ 2533651 w 7915276"/>
                <a:gd name="connsiteY231" fmla="*/ 1533525 h 1920240"/>
                <a:gd name="connsiteX232" fmla="*/ 2533651 w 7915276"/>
                <a:gd name="connsiteY232" fmla="*/ 386715 h 1920240"/>
                <a:gd name="connsiteX233" fmla="*/ 2600326 w 7915276"/>
                <a:gd name="connsiteY233" fmla="*/ 320040 h 1920240"/>
                <a:gd name="connsiteX234" fmla="*/ 6762751 w 7915276"/>
                <a:gd name="connsiteY234" fmla="*/ 274320 h 1920240"/>
                <a:gd name="connsiteX235" fmla="*/ 6829426 w 7915276"/>
                <a:gd name="connsiteY235" fmla="*/ 340995 h 1920240"/>
                <a:gd name="connsiteX236" fmla="*/ 6829426 w 7915276"/>
                <a:gd name="connsiteY236" fmla="*/ 1579245 h 1920240"/>
                <a:gd name="connsiteX237" fmla="*/ 6762751 w 7915276"/>
                <a:gd name="connsiteY237" fmla="*/ 1645920 h 1920240"/>
                <a:gd name="connsiteX238" fmla="*/ 6696076 w 7915276"/>
                <a:gd name="connsiteY238" fmla="*/ 1579245 h 1920240"/>
                <a:gd name="connsiteX239" fmla="*/ 6696076 w 7915276"/>
                <a:gd name="connsiteY239" fmla="*/ 340995 h 1920240"/>
                <a:gd name="connsiteX240" fmla="*/ 6762751 w 7915276"/>
                <a:gd name="connsiteY240" fmla="*/ 274320 h 1920240"/>
                <a:gd name="connsiteX241" fmla="*/ 4772026 w 7915276"/>
                <a:gd name="connsiteY241" fmla="*/ 243458 h 1920240"/>
                <a:gd name="connsiteX242" fmla="*/ 4838701 w 7915276"/>
                <a:gd name="connsiteY242" fmla="*/ 310133 h 1920240"/>
                <a:gd name="connsiteX243" fmla="*/ 4838701 w 7915276"/>
                <a:gd name="connsiteY243" fmla="*/ 1610108 h 1920240"/>
                <a:gd name="connsiteX244" fmla="*/ 4772026 w 7915276"/>
                <a:gd name="connsiteY244" fmla="*/ 1676783 h 1920240"/>
                <a:gd name="connsiteX245" fmla="*/ 4705351 w 7915276"/>
                <a:gd name="connsiteY245" fmla="*/ 1610108 h 1920240"/>
                <a:gd name="connsiteX246" fmla="*/ 4705351 w 7915276"/>
                <a:gd name="connsiteY246" fmla="*/ 310133 h 1920240"/>
                <a:gd name="connsiteX247" fmla="*/ 4772026 w 7915276"/>
                <a:gd name="connsiteY247" fmla="*/ 243458 h 1920240"/>
                <a:gd name="connsiteX248" fmla="*/ 3143251 w 7915276"/>
                <a:gd name="connsiteY248" fmla="*/ 243458 h 1920240"/>
                <a:gd name="connsiteX249" fmla="*/ 3209926 w 7915276"/>
                <a:gd name="connsiteY249" fmla="*/ 310133 h 1920240"/>
                <a:gd name="connsiteX250" fmla="*/ 3209926 w 7915276"/>
                <a:gd name="connsiteY250" fmla="*/ 1610108 h 1920240"/>
                <a:gd name="connsiteX251" fmla="*/ 3143251 w 7915276"/>
                <a:gd name="connsiteY251" fmla="*/ 1676783 h 1920240"/>
                <a:gd name="connsiteX252" fmla="*/ 3076576 w 7915276"/>
                <a:gd name="connsiteY252" fmla="*/ 1610108 h 1920240"/>
                <a:gd name="connsiteX253" fmla="*/ 3076576 w 7915276"/>
                <a:gd name="connsiteY253" fmla="*/ 310133 h 1920240"/>
                <a:gd name="connsiteX254" fmla="*/ 3143251 w 7915276"/>
                <a:gd name="connsiteY254" fmla="*/ 243458 h 1920240"/>
                <a:gd name="connsiteX255" fmla="*/ 247651 w 7915276"/>
                <a:gd name="connsiteY255" fmla="*/ 243458 h 1920240"/>
                <a:gd name="connsiteX256" fmla="*/ 314326 w 7915276"/>
                <a:gd name="connsiteY256" fmla="*/ 310133 h 1920240"/>
                <a:gd name="connsiteX257" fmla="*/ 314326 w 7915276"/>
                <a:gd name="connsiteY257" fmla="*/ 1610108 h 1920240"/>
                <a:gd name="connsiteX258" fmla="*/ 247651 w 7915276"/>
                <a:gd name="connsiteY258" fmla="*/ 1676783 h 1920240"/>
                <a:gd name="connsiteX259" fmla="*/ 180976 w 7915276"/>
                <a:gd name="connsiteY259" fmla="*/ 1610108 h 1920240"/>
                <a:gd name="connsiteX260" fmla="*/ 180976 w 7915276"/>
                <a:gd name="connsiteY260" fmla="*/ 310133 h 1920240"/>
                <a:gd name="connsiteX261" fmla="*/ 247651 w 7915276"/>
                <a:gd name="connsiteY261" fmla="*/ 243458 h 1920240"/>
                <a:gd name="connsiteX262" fmla="*/ 6581776 w 7915276"/>
                <a:gd name="connsiteY262" fmla="*/ 182880 h 1920240"/>
                <a:gd name="connsiteX263" fmla="*/ 6648451 w 7915276"/>
                <a:gd name="connsiteY263" fmla="*/ 249555 h 1920240"/>
                <a:gd name="connsiteX264" fmla="*/ 6648451 w 7915276"/>
                <a:gd name="connsiteY264" fmla="*/ 1670685 h 1920240"/>
                <a:gd name="connsiteX265" fmla="*/ 6581776 w 7915276"/>
                <a:gd name="connsiteY265" fmla="*/ 1737360 h 1920240"/>
                <a:gd name="connsiteX266" fmla="*/ 6515101 w 7915276"/>
                <a:gd name="connsiteY266" fmla="*/ 1670685 h 1920240"/>
                <a:gd name="connsiteX267" fmla="*/ 6515101 w 7915276"/>
                <a:gd name="connsiteY267" fmla="*/ 249555 h 1920240"/>
                <a:gd name="connsiteX268" fmla="*/ 6581776 w 7915276"/>
                <a:gd name="connsiteY268" fmla="*/ 182880 h 1920240"/>
                <a:gd name="connsiteX269" fmla="*/ 3505201 w 7915276"/>
                <a:gd name="connsiteY269" fmla="*/ 182880 h 1920240"/>
                <a:gd name="connsiteX270" fmla="*/ 3571876 w 7915276"/>
                <a:gd name="connsiteY270" fmla="*/ 249555 h 1920240"/>
                <a:gd name="connsiteX271" fmla="*/ 3571876 w 7915276"/>
                <a:gd name="connsiteY271" fmla="*/ 1670685 h 1920240"/>
                <a:gd name="connsiteX272" fmla="*/ 3505201 w 7915276"/>
                <a:gd name="connsiteY272" fmla="*/ 1737360 h 1920240"/>
                <a:gd name="connsiteX273" fmla="*/ 3438526 w 7915276"/>
                <a:gd name="connsiteY273" fmla="*/ 1670685 h 1920240"/>
                <a:gd name="connsiteX274" fmla="*/ 3438526 w 7915276"/>
                <a:gd name="connsiteY274" fmla="*/ 249555 h 1920240"/>
                <a:gd name="connsiteX275" fmla="*/ 3505201 w 7915276"/>
                <a:gd name="connsiteY275" fmla="*/ 182880 h 1920240"/>
                <a:gd name="connsiteX276" fmla="*/ 4048126 w 7915276"/>
                <a:gd name="connsiteY276" fmla="*/ 137160 h 1920240"/>
                <a:gd name="connsiteX277" fmla="*/ 4114801 w 7915276"/>
                <a:gd name="connsiteY277" fmla="*/ 203835 h 1920240"/>
                <a:gd name="connsiteX278" fmla="*/ 4114801 w 7915276"/>
                <a:gd name="connsiteY278" fmla="*/ 1716405 h 1920240"/>
                <a:gd name="connsiteX279" fmla="*/ 4048126 w 7915276"/>
                <a:gd name="connsiteY279" fmla="*/ 1783080 h 1920240"/>
                <a:gd name="connsiteX280" fmla="*/ 3981451 w 7915276"/>
                <a:gd name="connsiteY280" fmla="*/ 1716405 h 1920240"/>
                <a:gd name="connsiteX281" fmla="*/ 3981451 w 7915276"/>
                <a:gd name="connsiteY281" fmla="*/ 203835 h 1920240"/>
                <a:gd name="connsiteX282" fmla="*/ 4048126 w 7915276"/>
                <a:gd name="connsiteY282" fmla="*/ 137160 h 1920240"/>
                <a:gd name="connsiteX283" fmla="*/ 2962276 w 7915276"/>
                <a:gd name="connsiteY283" fmla="*/ 137160 h 1920240"/>
                <a:gd name="connsiteX284" fmla="*/ 3028951 w 7915276"/>
                <a:gd name="connsiteY284" fmla="*/ 203835 h 1920240"/>
                <a:gd name="connsiteX285" fmla="*/ 3028951 w 7915276"/>
                <a:gd name="connsiteY285" fmla="*/ 1716405 h 1920240"/>
                <a:gd name="connsiteX286" fmla="*/ 2962276 w 7915276"/>
                <a:gd name="connsiteY286" fmla="*/ 1783080 h 1920240"/>
                <a:gd name="connsiteX287" fmla="*/ 2895601 w 7915276"/>
                <a:gd name="connsiteY287" fmla="*/ 1716405 h 1920240"/>
                <a:gd name="connsiteX288" fmla="*/ 2895601 w 7915276"/>
                <a:gd name="connsiteY288" fmla="*/ 203835 h 1920240"/>
                <a:gd name="connsiteX289" fmla="*/ 2962276 w 7915276"/>
                <a:gd name="connsiteY289" fmla="*/ 137160 h 1920240"/>
                <a:gd name="connsiteX290" fmla="*/ 2781301 w 7915276"/>
                <a:gd name="connsiteY290" fmla="*/ 91440 h 1920240"/>
                <a:gd name="connsiteX291" fmla="*/ 2847976 w 7915276"/>
                <a:gd name="connsiteY291" fmla="*/ 158115 h 1920240"/>
                <a:gd name="connsiteX292" fmla="*/ 2847976 w 7915276"/>
                <a:gd name="connsiteY292" fmla="*/ 1762125 h 1920240"/>
                <a:gd name="connsiteX293" fmla="*/ 2781301 w 7915276"/>
                <a:gd name="connsiteY293" fmla="*/ 1828800 h 1920240"/>
                <a:gd name="connsiteX294" fmla="*/ 2714626 w 7915276"/>
                <a:gd name="connsiteY294" fmla="*/ 1762125 h 1920240"/>
                <a:gd name="connsiteX295" fmla="*/ 2714626 w 7915276"/>
                <a:gd name="connsiteY295" fmla="*/ 158115 h 1920240"/>
                <a:gd name="connsiteX296" fmla="*/ 2781301 w 7915276"/>
                <a:gd name="connsiteY296" fmla="*/ 91440 h 1920240"/>
                <a:gd name="connsiteX297" fmla="*/ 6400801 w 7915276"/>
                <a:gd name="connsiteY297" fmla="*/ 0 h 1920240"/>
                <a:gd name="connsiteX298" fmla="*/ 6467476 w 7915276"/>
                <a:gd name="connsiteY298" fmla="*/ 66675 h 1920240"/>
                <a:gd name="connsiteX299" fmla="*/ 6467476 w 7915276"/>
                <a:gd name="connsiteY299" fmla="*/ 1853565 h 1920240"/>
                <a:gd name="connsiteX300" fmla="*/ 6400801 w 7915276"/>
                <a:gd name="connsiteY300" fmla="*/ 1920240 h 1920240"/>
                <a:gd name="connsiteX301" fmla="*/ 6334126 w 7915276"/>
                <a:gd name="connsiteY301" fmla="*/ 1853565 h 1920240"/>
                <a:gd name="connsiteX302" fmla="*/ 6334126 w 7915276"/>
                <a:gd name="connsiteY302" fmla="*/ 66675 h 1920240"/>
                <a:gd name="connsiteX303" fmla="*/ 6400801 w 7915276"/>
                <a:gd name="connsiteY303" fmla="*/ 0 h 1920240"/>
                <a:gd name="connsiteX304" fmla="*/ 3867151 w 7915276"/>
                <a:gd name="connsiteY304" fmla="*/ 0 h 1920240"/>
                <a:gd name="connsiteX305" fmla="*/ 3933826 w 7915276"/>
                <a:gd name="connsiteY305" fmla="*/ 66675 h 1920240"/>
                <a:gd name="connsiteX306" fmla="*/ 3933826 w 7915276"/>
                <a:gd name="connsiteY306" fmla="*/ 1853565 h 1920240"/>
                <a:gd name="connsiteX307" fmla="*/ 3867151 w 7915276"/>
                <a:gd name="connsiteY307" fmla="*/ 1920240 h 1920240"/>
                <a:gd name="connsiteX308" fmla="*/ 3800476 w 7915276"/>
                <a:gd name="connsiteY308" fmla="*/ 1853565 h 1920240"/>
                <a:gd name="connsiteX309" fmla="*/ 3800476 w 7915276"/>
                <a:gd name="connsiteY309" fmla="*/ 66675 h 1920240"/>
                <a:gd name="connsiteX310" fmla="*/ 3867151 w 7915276"/>
                <a:gd name="connsiteY310" fmla="*/ 0 h 192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Lst>
              <a:rect l="l" t="t" r="r" b="b"/>
              <a:pathLst>
                <a:path w="7915276" h="1920240">
                  <a:moveTo>
                    <a:pt x="5655946" y="914400"/>
                  </a:moveTo>
                  <a:lnTo>
                    <a:pt x="5697856" y="914400"/>
                  </a:lnTo>
                  <a:cubicBezTo>
                    <a:pt x="5723106" y="914400"/>
                    <a:pt x="5743576" y="934870"/>
                    <a:pt x="5743576" y="960120"/>
                  </a:cubicBezTo>
                  <a:cubicBezTo>
                    <a:pt x="5743576" y="985370"/>
                    <a:pt x="5723106" y="1005840"/>
                    <a:pt x="5697856" y="1005840"/>
                  </a:cubicBezTo>
                  <a:lnTo>
                    <a:pt x="5655946" y="1005840"/>
                  </a:lnTo>
                  <a:cubicBezTo>
                    <a:pt x="5630696" y="1005840"/>
                    <a:pt x="5610226" y="985370"/>
                    <a:pt x="5610226" y="960120"/>
                  </a:cubicBezTo>
                  <a:cubicBezTo>
                    <a:pt x="5610226" y="934870"/>
                    <a:pt x="5630696" y="914400"/>
                    <a:pt x="5655946" y="914400"/>
                  </a:cubicBezTo>
                  <a:close/>
                  <a:moveTo>
                    <a:pt x="1514477" y="868680"/>
                  </a:moveTo>
                  <a:cubicBezTo>
                    <a:pt x="1551300" y="868680"/>
                    <a:pt x="1581151" y="898531"/>
                    <a:pt x="1581151" y="935355"/>
                  </a:cubicBezTo>
                  <a:lnTo>
                    <a:pt x="1581151" y="984885"/>
                  </a:lnTo>
                  <a:cubicBezTo>
                    <a:pt x="1581151" y="1021709"/>
                    <a:pt x="1551300" y="1051560"/>
                    <a:pt x="1514477" y="1051560"/>
                  </a:cubicBezTo>
                  <a:cubicBezTo>
                    <a:pt x="1477652" y="1051560"/>
                    <a:pt x="1447801" y="1021709"/>
                    <a:pt x="1447801" y="984885"/>
                  </a:cubicBezTo>
                  <a:lnTo>
                    <a:pt x="1447801" y="935355"/>
                  </a:lnTo>
                  <a:cubicBezTo>
                    <a:pt x="1447801" y="898531"/>
                    <a:pt x="1477652" y="868680"/>
                    <a:pt x="1514477" y="868680"/>
                  </a:cubicBezTo>
                  <a:close/>
                  <a:moveTo>
                    <a:pt x="1695451" y="822960"/>
                  </a:moveTo>
                  <a:cubicBezTo>
                    <a:pt x="1732275" y="822960"/>
                    <a:pt x="1762126" y="852811"/>
                    <a:pt x="1762126" y="889635"/>
                  </a:cubicBezTo>
                  <a:lnTo>
                    <a:pt x="1762126" y="1030605"/>
                  </a:lnTo>
                  <a:cubicBezTo>
                    <a:pt x="1762126" y="1067429"/>
                    <a:pt x="1732275" y="1097280"/>
                    <a:pt x="1695451" y="1097280"/>
                  </a:cubicBezTo>
                  <a:cubicBezTo>
                    <a:pt x="1658627" y="1097280"/>
                    <a:pt x="1628777" y="1067429"/>
                    <a:pt x="1628777" y="1030605"/>
                  </a:cubicBezTo>
                  <a:lnTo>
                    <a:pt x="1628777" y="889635"/>
                  </a:lnTo>
                  <a:cubicBezTo>
                    <a:pt x="1628777" y="852811"/>
                    <a:pt x="1658627" y="822960"/>
                    <a:pt x="1695451" y="822960"/>
                  </a:cubicBezTo>
                  <a:close/>
                  <a:moveTo>
                    <a:pt x="1152526" y="822960"/>
                  </a:moveTo>
                  <a:cubicBezTo>
                    <a:pt x="1189350" y="822960"/>
                    <a:pt x="1219202" y="852811"/>
                    <a:pt x="1219202" y="889635"/>
                  </a:cubicBezTo>
                  <a:lnTo>
                    <a:pt x="1219202" y="1030605"/>
                  </a:lnTo>
                  <a:cubicBezTo>
                    <a:pt x="1219202" y="1067429"/>
                    <a:pt x="1189350" y="1097280"/>
                    <a:pt x="1152526" y="1097280"/>
                  </a:cubicBezTo>
                  <a:cubicBezTo>
                    <a:pt x="1115702" y="1097280"/>
                    <a:pt x="1085851" y="1067429"/>
                    <a:pt x="1085851" y="1030605"/>
                  </a:cubicBezTo>
                  <a:lnTo>
                    <a:pt x="1085851" y="889635"/>
                  </a:lnTo>
                  <a:cubicBezTo>
                    <a:pt x="1085851" y="852811"/>
                    <a:pt x="1115702" y="822960"/>
                    <a:pt x="1152526" y="822960"/>
                  </a:cubicBezTo>
                  <a:close/>
                  <a:moveTo>
                    <a:pt x="7848601" y="777240"/>
                  </a:moveTo>
                  <a:cubicBezTo>
                    <a:pt x="7885425" y="777240"/>
                    <a:pt x="7915276" y="807091"/>
                    <a:pt x="7915276" y="843915"/>
                  </a:cubicBezTo>
                  <a:lnTo>
                    <a:pt x="7915276" y="1076325"/>
                  </a:lnTo>
                  <a:cubicBezTo>
                    <a:pt x="7915276" y="1113149"/>
                    <a:pt x="7885425" y="1143000"/>
                    <a:pt x="7848601" y="1143000"/>
                  </a:cubicBezTo>
                  <a:cubicBezTo>
                    <a:pt x="7811777" y="1143000"/>
                    <a:pt x="7781926" y="1113149"/>
                    <a:pt x="7781926" y="1076325"/>
                  </a:cubicBezTo>
                  <a:lnTo>
                    <a:pt x="7781926" y="843915"/>
                  </a:lnTo>
                  <a:cubicBezTo>
                    <a:pt x="7781926" y="807091"/>
                    <a:pt x="7811777" y="777240"/>
                    <a:pt x="7848601" y="777240"/>
                  </a:cubicBezTo>
                  <a:close/>
                  <a:moveTo>
                    <a:pt x="1876426" y="777240"/>
                  </a:moveTo>
                  <a:cubicBezTo>
                    <a:pt x="1913250" y="777240"/>
                    <a:pt x="1943101" y="807091"/>
                    <a:pt x="1943101" y="843915"/>
                  </a:cubicBezTo>
                  <a:lnTo>
                    <a:pt x="1943101" y="1076325"/>
                  </a:lnTo>
                  <a:cubicBezTo>
                    <a:pt x="1943101" y="1113149"/>
                    <a:pt x="1913250" y="1143000"/>
                    <a:pt x="1876426" y="1143000"/>
                  </a:cubicBezTo>
                  <a:cubicBezTo>
                    <a:pt x="1839603" y="1143000"/>
                    <a:pt x="1809751" y="1113149"/>
                    <a:pt x="1809751" y="1076325"/>
                  </a:cubicBezTo>
                  <a:lnTo>
                    <a:pt x="1809751" y="843915"/>
                  </a:lnTo>
                  <a:cubicBezTo>
                    <a:pt x="1809751" y="807091"/>
                    <a:pt x="1839603" y="777240"/>
                    <a:pt x="1876426" y="777240"/>
                  </a:cubicBezTo>
                  <a:close/>
                  <a:moveTo>
                    <a:pt x="1333501" y="777240"/>
                  </a:moveTo>
                  <a:cubicBezTo>
                    <a:pt x="1370325" y="777240"/>
                    <a:pt x="1400176" y="807091"/>
                    <a:pt x="1400176" y="843915"/>
                  </a:cubicBezTo>
                  <a:lnTo>
                    <a:pt x="1400176" y="1076325"/>
                  </a:lnTo>
                  <a:cubicBezTo>
                    <a:pt x="1400176" y="1113149"/>
                    <a:pt x="1370325" y="1143000"/>
                    <a:pt x="1333501" y="1143000"/>
                  </a:cubicBezTo>
                  <a:cubicBezTo>
                    <a:pt x="1296677" y="1143000"/>
                    <a:pt x="1266826" y="1113149"/>
                    <a:pt x="1266826" y="1076325"/>
                  </a:cubicBezTo>
                  <a:lnTo>
                    <a:pt x="1266826" y="843915"/>
                  </a:lnTo>
                  <a:cubicBezTo>
                    <a:pt x="1266826" y="807091"/>
                    <a:pt x="1296677" y="777240"/>
                    <a:pt x="1333501" y="777240"/>
                  </a:cubicBezTo>
                  <a:close/>
                  <a:moveTo>
                    <a:pt x="7305676" y="731520"/>
                  </a:moveTo>
                  <a:cubicBezTo>
                    <a:pt x="7342500" y="731520"/>
                    <a:pt x="7372351" y="761371"/>
                    <a:pt x="7372351" y="798195"/>
                  </a:cubicBezTo>
                  <a:lnTo>
                    <a:pt x="7372351" y="1122045"/>
                  </a:lnTo>
                  <a:cubicBezTo>
                    <a:pt x="7372351" y="1158869"/>
                    <a:pt x="7342500" y="1188720"/>
                    <a:pt x="7305676" y="1188720"/>
                  </a:cubicBezTo>
                  <a:cubicBezTo>
                    <a:pt x="7268852" y="1188720"/>
                    <a:pt x="7239001" y="1158869"/>
                    <a:pt x="7239001" y="1122045"/>
                  </a:cubicBezTo>
                  <a:lnTo>
                    <a:pt x="7239001" y="798195"/>
                  </a:lnTo>
                  <a:cubicBezTo>
                    <a:pt x="7239001" y="761371"/>
                    <a:pt x="7268852" y="731520"/>
                    <a:pt x="7305676" y="731520"/>
                  </a:cubicBezTo>
                  <a:close/>
                  <a:moveTo>
                    <a:pt x="5314951" y="731520"/>
                  </a:moveTo>
                  <a:cubicBezTo>
                    <a:pt x="5351775" y="731520"/>
                    <a:pt x="5381626" y="761371"/>
                    <a:pt x="5381626" y="798195"/>
                  </a:cubicBezTo>
                  <a:lnTo>
                    <a:pt x="5381626" y="1122045"/>
                  </a:lnTo>
                  <a:cubicBezTo>
                    <a:pt x="5381626" y="1158869"/>
                    <a:pt x="5351775" y="1188720"/>
                    <a:pt x="5314951" y="1188720"/>
                  </a:cubicBezTo>
                  <a:cubicBezTo>
                    <a:pt x="5278127" y="1188720"/>
                    <a:pt x="5248276" y="1158869"/>
                    <a:pt x="5248276" y="1122045"/>
                  </a:cubicBezTo>
                  <a:lnTo>
                    <a:pt x="5248276" y="798195"/>
                  </a:lnTo>
                  <a:cubicBezTo>
                    <a:pt x="5248276" y="761371"/>
                    <a:pt x="5278127" y="731520"/>
                    <a:pt x="5314951" y="731520"/>
                  </a:cubicBezTo>
                  <a:close/>
                  <a:moveTo>
                    <a:pt x="2057401" y="731520"/>
                  </a:moveTo>
                  <a:cubicBezTo>
                    <a:pt x="2094225" y="731520"/>
                    <a:pt x="2124076" y="761371"/>
                    <a:pt x="2124076" y="798195"/>
                  </a:cubicBezTo>
                  <a:lnTo>
                    <a:pt x="2124076" y="1122045"/>
                  </a:lnTo>
                  <a:cubicBezTo>
                    <a:pt x="2124076" y="1158869"/>
                    <a:pt x="2094225" y="1188720"/>
                    <a:pt x="2057401" y="1188720"/>
                  </a:cubicBezTo>
                  <a:cubicBezTo>
                    <a:pt x="2020577" y="1188720"/>
                    <a:pt x="1990726" y="1158869"/>
                    <a:pt x="1990726" y="1122045"/>
                  </a:cubicBezTo>
                  <a:lnTo>
                    <a:pt x="1990726" y="798195"/>
                  </a:lnTo>
                  <a:cubicBezTo>
                    <a:pt x="1990726" y="761371"/>
                    <a:pt x="2020577" y="731520"/>
                    <a:pt x="2057401" y="731520"/>
                  </a:cubicBezTo>
                  <a:close/>
                  <a:moveTo>
                    <a:pt x="971551" y="731520"/>
                  </a:moveTo>
                  <a:cubicBezTo>
                    <a:pt x="1008376" y="731520"/>
                    <a:pt x="1038226" y="761371"/>
                    <a:pt x="1038226" y="798195"/>
                  </a:cubicBezTo>
                  <a:lnTo>
                    <a:pt x="1038226" y="1122045"/>
                  </a:lnTo>
                  <a:cubicBezTo>
                    <a:pt x="1038226" y="1158869"/>
                    <a:pt x="1008376" y="1188720"/>
                    <a:pt x="971551" y="1188720"/>
                  </a:cubicBezTo>
                  <a:cubicBezTo>
                    <a:pt x="934728" y="1188720"/>
                    <a:pt x="904876" y="1158869"/>
                    <a:pt x="904876" y="1122045"/>
                  </a:cubicBezTo>
                  <a:lnTo>
                    <a:pt x="904876" y="798195"/>
                  </a:lnTo>
                  <a:cubicBezTo>
                    <a:pt x="904876" y="761371"/>
                    <a:pt x="934728" y="731520"/>
                    <a:pt x="971551" y="731520"/>
                  </a:cubicBezTo>
                  <a:close/>
                  <a:moveTo>
                    <a:pt x="5857876" y="685800"/>
                  </a:moveTo>
                  <a:cubicBezTo>
                    <a:pt x="5894700" y="685800"/>
                    <a:pt x="5924551" y="715651"/>
                    <a:pt x="5924551" y="752475"/>
                  </a:cubicBezTo>
                  <a:lnTo>
                    <a:pt x="5924551" y="1167765"/>
                  </a:lnTo>
                  <a:cubicBezTo>
                    <a:pt x="5924551" y="1204589"/>
                    <a:pt x="5894700" y="1234440"/>
                    <a:pt x="5857876" y="1234440"/>
                  </a:cubicBezTo>
                  <a:cubicBezTo>
                    <a:pt x="5821052" y="1234440"/>
                    <a:pt x="5791201" y="1204589"/>
                    <a:pt x="5791201" y="1167765"/>
                  </a:cubicBezTo>
                  <a:lnTo>
                    <a:pt x="5791201" y="752475"/>
                  </a:lnTo>
                  <a:cubicBezTo>
                    <a:pt x="5791201" y="715651"/>
                    <a:pt x="5821052" y="685800"/>
                    <a:pt x="5857876" y="685800"/>
                  </a:cubicBezTo>
                  <a:close/>
                  <a:moveTo>
                    <a:pt x="5495926" y="685800"/>
                  </a:moveTo>
                  <a:cubicBezTo>
                    <a:pt x="5532750" y="685800"/>
                    <a:pt x="5562601" y="715651"/>
                    <a:pt x="5562601" y="752475"/>
                  </a:cubicBezTo>
                  <a:lnTo>
                    <a:pt x="5562601" y="1167765"/>
                  </a:lnTo>
                  <a:cubicBezTo>
                    <a:pt x="5562601" y="1204589"/>
                    <a:pt x="5532750" y="1234440"/>
                    <a:pt x="5495926" y="1234440"/>
                  </a:cubicBezTo>
                  <a:cubicBezTo>
                    <a:pt x="5459102" y="1234440"/>
                    <a:pt x="5429251" y="1204589"/>
                    <a:pt x="5429251" y="1167765"/>
                  </a:cubicBezTo>
                  <a:lnTo>
                    <a:pt x="5429251" y="752475"/>
                  </a:lnTo>
                  <a:cubicBezTo>
                    <a:pt x="5429251" y="715651"/>
                    <a:pt x="5459102" y="685800"/>
                    <a:pt x="5495926" y="685800"/>
                  </a:cubicBezTo>
                  <a:close/>
                  <a:moveTo>
                    <a:pt x="2238376" y="685800"/>
                  </a:moveTo>
                  <a:cubicBezTo>
                    <a:pt x="2275200" y="685800"/>
                    <a:pt x="2305051" y="715651"/>
                    <a:pt x="2305051" y="752475"/>
                  </a:cubicBezTo>
                  <a:lnTo>
                    <a:pt x="2305051" y="1167765"/>
                  </a:lnTo>
                  <a:cubicBezTo>
                    <a:pt x="2305051" y="1204589"/>
                    <a:pt x="2275200" y="1234440"/>
                    <a:pt x="2238376" y="1234440"/>
                  </a:cubicBezTo>
                  <a:cubicBezTo>
                    <a:pt x="2201552" y="1234440"/>
                    <a:pt x="2171701" y="1204589"/>
                    <a:pt x="2171701" y="1167765"/>
                  </a:cubicBezTo>
                  <a:lnTo>
                    <a:pt x="2171701" y="752475"/>
                  </a:lnTo>
                  <a:cubicBezTo>
                    <a:pt x="2171701" y="715651"/>
                    <a:pt x="2201552" y="685800"/>
                    <a:pt x="2238376" y="685800"/>
                  </a:cubicBezTo>
                  <a:close/>
                  <a:moveTo>
                    <a:pt x="609602" y="679356"/>
                  </a:moveTo>
                  <a:cubicBezTo>
                    <a:pt x="646425" y="679356"/>
                    <a:pt x="676276" y="709207"/>
                    <a:pt x="676276" y="746031"/>
                  </a:cubicBezTo>
                  <a:cubicBezTo>
                    <a:pt x="676276" y="888758"/>
                    <a:pt x="676275" y="1031484"/>
                    <a:pt x="676275" y="1174211"/>
                  </a:cubicBezTo>
                  <a:cubicBezTo>
                    <a:pt x="676275" y="1211035"/>
                    <a:pt x="646424" y="1240886"/>
                    <a:pt x="609600" y="1240886"/>
                  </a:cubicBezTo>
                  <a:lnTo>
                    <a:pt x="609602" y="1240885"/>
                  </a:lnTo>
                  <a:cubicBezTo>
                    <a:pt x="572777" y="1240885"/>
                    <a:pt x="542926" y="1211034"/>
                    <a:pt x="542926" y="1174210"/>
                  </a:cubicBezTo>
                  <a:lnTo>
                    <a:pt x="542926" y="746031"/>
                  </a:lnTo>
                  <a:cubicBezTo>
                    <a:pt x="542926" y="709207"/>
                    <a:pt x="572777" y="679356"/>
                    <a:pt x="609602" y="679356"/>
                  </a:cubicBezTo>
                  <a:close/>
                  <a:moveTo>
                    <a:pt x="6943726" y="640080"/>
                  </a:moveTo>
                  <a:cubicBezTo>
                    <a:pt x="6980550" y="640080"/>
                    <a:pt x="7010401" y="669931"/>
                    <a:pt x="7010401" y="706755"/>
                  </a:cubicBezTo>
                  <a:lnTo>
                    <a:pt x="7010401" y="1213485"/>
                  </a:lnTo>
                  <a:cubicBezTo>
                    <a:pt x="7010401" y="1250309"/>
                    <a:pt x="6980550" y="1280160"/>
                    <a:pt x="6943726" y="1280160"/>
                  </a:cubicBezTo>
                  <a:cubicBezTo>
                    <a:pt x="6906902" y="1280160"/>
                    <a:pt x="6877051" y="1250309"/>
                    <a:pt x="6877051" y="1213485"/>
                  </a:cubicBezTo>
                  <a:lnTo>
                    <a:pt x="6877051" y="706755"/>
                  </a:lnTo>
                  <a:cubicBezTo>
                    <a:pt x="6877051" y="669931"/>
                    <a:pt x="6906902" y="640080"/>
                    <a:pt x="6943726" y="640080"/>
                  </a:cubicBezTo>
                  <a:close/>
                  <a:moveTo>
                    <a:pt x="5133976" y="640080"/>
                  </a:moveTo>
                  <a:cubicBezTo>
                    <a:pt x="5170800" y="640080"/>
                    <a:pt x="5200651" y="669931"/>
                    <a:pt x="5200651" y="706755"/>
                  </a:cubicBezTo>
                  <a:lnTo>
                    <a:pt x="5200651" y="1213485"/>
                  </a:lnTo>
                  <a:cubicBezTo>
                    <a:pt x="5200651" y="1250309"/>
                    <a:pt x="5170800" y="1280160"/>
                    <a:pt x="5133976" y="1280160"/>
                  </a:cubicBezTo>
                  <a:cubicBezTo>
                    <a:pt x="5097152" y="1280160"/>
                    <a:pt x="5067301" y="1250309"/>
                    <a:pt x="5067301" y="1213485"/>
                  </a:cubicBezTo>
                  <a:lnTo>
                    <a:pt x="5067301" y="706755"/>
                  </a:lnTo>
                  <a:cubicBezTo>
                    <a:pt x="5067301" y="669931"/>
                    <a:pt x="5097152" y="640080"/>
                    <a:pt x="5133976" y="640080"/>
                  </a:cubicBezTo>
                  <a:close/>
                  <a:moveTo>
                    <a:pt x="790576" y="640080"/>
                  </a:moveTo>
                  <a:cubicBezTo>
                    <a:pt x="827400" y="640080"/>
                    <a:pt x="857251" y="669931"/>
                    <a:pt x="857251" y="706755"/>
                  </a:cubicBezTo>
                  <a:lnTo>
                    <a:pt x="857251" y="1213485"/>
                  </a:lnTo>
                  <a:cubicBezTo>
                    <a:pt x="857251" y="1250309"/>
                    <a:pt x="827400" y="1280160"/>
                    <a:pt x="790576" y="1280160"/>
                  </a:cubicBezTo>
                  <a:cubicBezTo>
                    <a:pt x="753752" y="1280160"/>
                    <a:pt x="723902" y="1250309"/>
                    <a:pt x="723902" y="1213485"/>
                  </a:cubicBezTo>
                  <a:lnTo>
                    <a:pt x="723902" y="706755"/>
                  </a:lnTo>
                  <a:cubicBezTo>
                    <a:pt x="723902" y="669931"/>
                    <a:pt x="753752" y="640080"/>
                    <a:pt x="790576" y="640080"/>
                  </a:cubicBezTo>
                  <a:close/>
                  <a:moveTo>
                    <a:pt x="7486651" y="548640"/>
                  </a:moveTo>
                  <a:cubicBezTo>
                    <a:pt x="7523475" y="548640"/>
                    <a:pt x="7553326" y="578491"/>
                    <a:pt x="7553326" y="615315"/>
                  </a:cubicBezTo>
                  <a:lnTo>
                    <a:pt x="7553326" y="1304925"/>
                  </a:lnTo>
                  <a:cubicBezTo>
                    <a:pt x="7553326" y="1341749"/>
                    <a:pt x="7523475" y="1371600"/>
                    <a:pt x="7486651" y="1371600"/>
                  </a:cubicBezTo>
                  <a:cubicBezTo>
                    <a:pt x="7449827" y="1371600"/>
                    <a:pt x="7419976" y="1341749"/>
                    <a:pt x="7419976" y="1304925"/>
                  </a:cubicBezTo>
                  <a:lnTo>
                    <a:pt x="7419976" y="615315"/>
                  </a:lnTo>
                  <a:cubicBezTo>
                    <a:pt x="7419976" y="578491"/>
                    <a:pt x="7449827" y="548640"/>
                    <a:pt x="7486651" y="548640"/>
                  </a:cubicBezTo>
                  <a:close/>
                  <a:moveTo>
                    <a:pt x="2419351" y="548640"/>
                  </a:moveTo>
                  <a:cubicBezTo>
                    <a:pt x="2456175" y="548640"/>
                    <a:pt x="2486026" y="578491"/>
                    <a:pt x="2486026" y="615315"/>
                  </a:cubicBezTo>
                  <a:lnTo>
                    <a:pt x="2486026" y="1304925"/>
                  </a:lnTo>
                  <a:cubicBezTo>
                    <a:pt x="2486026" y="1341749"/>
                    <a:pt x="2456175" y="1371600"/>
                    <a:pt x="2419351" y="1371600"/>
                  </a:cubicBezTo>
                  <a:cubicBezTo>
                    <a:pt x="2382527" y="1371600"/>
                    <a:pt x="2352676" y="1341749"/>
                    <a:pt x="2352676" y="1304925"/>
                  </a:cubicBezTo>
                  <a:lnTo>
                    <a:pt x="2352676" y="615315"/>
                  </a:lnTo>
                  <a:cubicBezTo>
                    <a:pt x="2352676" y="578491"/>
                    <a:pt x="2382527" y="548640"/>
                    <a:pt x="2419351" y="548640"/>
                  </a:cubicBezTo>
                  <a:close/>
                  <a:moveTo>
                    <a:pt x="66676" y="546281"/>
                  </a:moveTo>
                  <a:cubicBezTo>
                    <a:pt x="103501" y="546281"/>
                    <a:pt x="133352" y="576133"/>
                    <a:pt x="133352" y="612957"/>
                  </a:cubicBezTo>
                  <a:cubicBezTo>
                    <a:pt x="133352" y="844399"/>
                    <a:pt x="133351" y="1075842"/>
                    <a:pt x="133351" y="1307284"/>
                  </a:cubicBezTo>
                  <a:cubicBezTo>
                    <a:pt x="133351" y="1344108"/>
                    <a:pt x="103499" y="1373960"/>
                    <a:pt x="66676" y="1373960"/>
                  </a:cubicBezTo>
                  <a:lnTo>
                    <a:pt x="66676" y="1373959"/>
                  </a:lnTo>
                  <a:cubicBezTo>
                    <a:pt x="29853" y="1373959"/>
                    <a:pt x="0" y="1344107"/>
                    <a:pt x="0" y="1307283"/>
                  </a:cubicBezTo>
                  <a:lnTo>
                    <a:pt x="0" y="612957"/>
                  </a:lnTo>
                  <a:cubicBezTo>
                    <a:pt x="0" y="576133"/>
                    <a:pt x="29853" y="546281"/>
                    <a:pt x="66676" y="546281"/>
                  </a:cubicBezTo>
                  <a:close/>
                  <a:moveTo>
                    <a:pt x="6038851" y="502920"/>
                  </a:moveTo>
                  <a:cubicBezTo>
                    <a:pt x="6075675" y="502920"/>
                    <a:pt x="6105526" y="532771"/>
                    <a:pt x="6105526" y="569595"/>
                  </a:cubicBezTo>
                  <a:lnTo>
                    <a:pt x="6105526" y="1350645"/>
                  </a:lnTo>
                  <a:cubicBezTo>
                    <a:pt x="6105526" y="1387469"/>
                    <a:pt x="6075675" y="1417320"/>
                    <a:pt x="6038851" y="1417320"/>
                  </a:cubicBezTo>
                  <a:cubicBezTo>
                    <a:pt x="6002027" y="1417320"/>
                    <a:pt x="5972176" y="1387469"/>
                    <a:pt x="5972176" y="1350645"/>
                  </a:cubicBezTo>
                  <a:lnTo>
                    <a:pt x="5972176" y="569595"/>
                  </a:lnTo>
                  <a:cubicBezTo>
                    <a:pt x="5972176" y="532771"/>
                    <a:pt x="6002027" y="502920"/>
                    <a:pt x="6038851" y="502920"/>
                  </a:cubicBezTo>
                  <a:close/>
                  <a:moveTo>
                    <a:pt x="4591051" y="502920"/>
                  </a:moveTo>
                  <a:cubicBezTo>
                    <a:pt x="4627875" y="502920"/>
                    <a:pt x="4657726" y="532771"/>
                    <a:pt x="4657726" y="569595"/>
                  </a:cubicBezTo>
                  <a:lnTo>
                    <a:pt x="4657726" y="1350645"/>
                  </a:lnTo>
                  <a:cubicBezTo>
                    <a:pt x="4657726" y="1387469"/>
                    <a:pt x="4627875" y="1417320"/>
                    <a:pt x="4591051" y="1417320"/>
                  </a:cubicBezTo>
                  <a:cubicBezTo>
                    <a:pt x="4554227" y="1417320"/>
                    <a:pt x="4524376" y="1387469"/>
                    <a:pt x="4524376" y="1350645"/>
                  </a:cubicBezTo>
                  <a:lnTo>
                    <a:pt x="4524376" y="569595"/>
                  </a:lnTo>
                  <a:cubicBezTo>
                    <a:pt x="4524376" y="532771"/>
                    <a:pt x="4554227" y="502920"/>
                    <a:pt x="4591051" y="502920"/>
                  </a:cubicBezTo>
                  <a:close/>
                  <a:moveTo>
                    <a:pt x="4410076" y="502920"/>
                  </a:moveTo>
                  <a:cubicBezTo>
                    <a:pt x="4446900" y="502920"/>
                    <a:pt x="4476751" y="532771"/>
                    <a:pt x="4476751" y="569595"/>
                  </a:cubicBezTo>
                  <a:lnTo>
                    <a:pt x="4476751" y="1350645"/>
                  </a:lnTo>
                  <a:cubicBezTo>
                    <a:pt x="4476751" y="1387469"/>
                    <a:pt x="4446900" y="1417320"/>
                    <a:pt x="4410076" y="1417320"/>
                  </a:cubicBezTo>
                  <a:cubicBezTo>
                    <a:pt x="4373252" y="1417320"/>
                    <a:pt x="4343401" y="1387469"/>
                    <a:pt x="4343401" y="1350645"/>
                  </a:cubicBezTo>
                  <a:lnTo>
                    <a:pt x="4343401" y="569595"/>
                  </a:lnTo>
                  <a:cubicBezTo>
                    <a:pt x="4343401" y="532771"/>
                    <a:pt x="4373252" y="502920"/>
                    <a:pt x="4410076" y="502920"/>
                  </a:cubicBezTo>
                  <a:close/>
                  <a:moveTo>
                    <a:pt x="4953001" y="457200"/>
                  </a:moveTo>
                  <a:cubicBezTo>
                    <a:pt x="4989825" y="457200"/>
                    <a:pt x="5019676" y="487051"/>
                    <a:pt x="5019676" y="523875"/>
                  </a:cubicBezTo>
                  <a:lnTo>
                    <a:pt x="5019676" y="1396365"/>
                  </a:lnTo>
                  <a:cubicBezTo>
                    <a:pt x="5019676" y="1433189"/>
                    <a:pt x="4989825" y="1463040"/>
                    <a:pt x="4953001" y="1463040"/>
                  </a:cubicBezTo>
                  <a:cubicBezTo>
                    <a:pt x="4916177" y="1463040"/>
                    <a:pt x="4886326" y="1433189"/>
                    <a:pt x="4886326" y="1396365"/>
                  </a:cubicBezTo>
                  <a:lnTo>
                    <a:pt x="4886326" y="523875"/>
                  </a:lnTo>
                  <a:cubicBezTo>
                    <a:pt x="4886326" y="487051"/>
                    <a:pt x="4916177" y="457200"/>
                    <a:pt x="4953001" y="457200"/>
                  </a:cubicBezTo>
                  <a:close/>
                  <a:moveTo>
                    <a:pt x="3686176" y="457200"/>
                  </a:moveTo>
                  <a:cubicBezTo>
                    <a:pt x="3723000" y="457200"/>
                    <a:pt x="3752851" y="487051"/>
                    <a:pt x="3752851" y="523875"/>
                  </a:cubicBezTo>
                  <a:lnTo>
                    <a:pt x="3752851" y="1396365"/>
                  </a:lnTo>
                  <a:cubicBezTo>
                    <a:pt x="3752851" y="1433189"/>
                    <a:pt x="3723000" y="1463040"/>
                    <a:pt x="3686176" y="1463040"/>
                  </a:cubicBezTo>
                  <a:cubicBezTo>
                    <a:pt x="3649352" y="1463040"/>
                    <a:pt x="3619501" y="1433189"/>
                    <a:pt x="3619501" y="1396365"/>
                  </a:cubicBezTo>
                  <a:lnTo>
                    <a:pt x="3619501" y="523875"/>
                  </a:lnTo>
                  <a:cubicBezTo>
                    <a:pt x="3619501" y="487051"/>
                    <a:pt x="3649352" y="457200"/>
                    <a:pt x="3686176" y="457200"/>
                  </a:cubicBezTo>
                  <a:close/>
                  <a:moveTo>
                    <a:pt x="428626" y="427993"/>
                  </a:moveTo>
                  <a:cubicBezTo>
                    <a:pt x="465450" y="427993"/>
                    <a:pt x="495302" y="457844"/>
                    <a:pt x="495302" y="494668"/>
                  </a:cubicBezTo>
                  <a:cubicBezTo>
                    <a:pt x="495302" y="804970"/>
                    <a:pt x="495300" y="1115272"/>
                    <a:pt x="495300" y="1425574"/>
                  </a:cubicBezTo>
                  <a:cubicBezTo>
                    <a:pt x="495300" y="1462398"/>
                    <a:pt x="465449" y="1492249"/>
                    <a:pt x="428625" y="1492249"/>
                  </a:cubicBezTo>
                  <a:lnTo>
                    <a:pt x="428626" y="1492248"/>
                  </a:lnTo>
                  <a:cubicBezTo>
                    <a:pt x="391802" y="1492248"/>
                    <a:pt x="361951" y="1462397"/>
                    <a:pt x="361951" y="1425573"/>
                  </a:cubicBezTo>
                  <a:lnTo>
                    <a:pt x="361951" y="494668"/>
                  </a:lnTo>
                  <a:cubicBezTo>
                    <a:pt x="361951" y="457844"/>
                    <a:pt x="391802" y="427993"/>
                    <a:pt x="428626" y="427993"/>
                  </a:cubicBezTo>
                  <a:close/>
                  <a:moveTo>
                    <a:pt x="7124701" y="411480"/>
                  </a:moveTo>
                  <a:cubicBezTo>
                    <a:pt x="7161525" y="411480"/>
                    <a:pt x="7191376" y="441331"/>
                    <a:pt x="7191376" y="478155"/>
                  </a:cubicBezTo>
                  <a:lnTo>
                    <a:pt x="7191376" y="1442085"/>
                  </a:lnTo>
                  <a:cubicBezTo>
                    <a:pt x="7191376" y="1478909"/>
                    <a:pt x="7161525" y="1508760"/>
                    <a:pt x="7124701" y="1508760"/>
                  </a:cubicBezTo>
                  <a:cubicBezTo>
                    <a:pt x="7087877" y="1508760"/>
                    <a:pt x="7058026" y="1478909"/>
                    <a:pt x="7058026" y="1442085"/>
                  </a:cubicBezTo>
                  <a:lnTo>
                    <a:pt x="7058026" y="478155"/>
                  </a:lnTo>
                  <a:cubicBezTo>
                    <a:pt x="7058026" y="441331"/>
                    <a:pt x="7087877" y="411480"/>
                    <a:pt x="7124701" y="411480"/>
                  </a:cubicBezTo>
                  <a:close/>
                  <a:moveTo>
                    <a:pt x="7667626" y="365760"/>
                  </a:moveTo>
                  <a:cubicBezTo>
                    <a:pt x="7704450" y="365760"/>
                    <a:pt x="7734301" y="395611"/>
                    <a:pt x="7734301" y="432435"/>
                  </a:cubicBezTo>
                  <a:lnTo>
                    <a:pt x="7734301" y="1487805"/>
                  </a:lnTo>
                  <a:cubicBezTo>
                    <a:pt x="7734301" y="1524629"/>
                    <a:pt x="7704450" y="1554480"/>
                    <a:pt x="7667626" y="1554480"/>
                  </a:cubicBezTo>
                  <a:cubicBezTo>
                    <a:pt x="7630802" y="1554480"/>
                    <a:pt x="7600951" y="1524629"/>
                    <a:pt x="7600951" y="1487805"/>
                  </a:cubicBezTo>
                  <a:lnTo>
                    <a:pt x="7600951" y="432435"/>
                  </a:lnTo>
                  <a:cubicBezTo>
                    <a:pt x="7600951" y="395611"/>
                    <a:pt x="7630802" y="365760"/>
                    <a:pt x="7667626" y="365760"/>
                  </a:cubicBezTo>
                  <a:close/>
                  <a:moveTo>
                    <a:pt x="6219826" y="365760"/>
                  </a:moveTo>
                  <a:cubicBezTo>
                    <a:pt x="6256650" y="365760"/>
                    <a:pt x="6286501" y="395611"/>
                    <a:pt x="6286501" y="432435"/>
                  </a:cubicBezTo>
                  <a:lnTo>
                    <a:pt x="6286501" y="1487805"/>
                  </a:lnTo>
                  <a:cubicBezTo>
                    <a:pt x="6286501" y="1524629"/>
                    <a:pt x="6256650" y="1554480"/>
                    <a:pt x="6219826" y="1554480"/>
                  </a:cubicBezTo>
                  <a:cubicBezTo>
                    <a:pt x="6183002" y="1554480"/>
                    <a:pt x="6153151" y="1524629"/>
                    <a:pt x="6153151" y="1487805"/>
                  </a:cubicBezTo>
                  <a:lnTo>
                    <a:pt x="6153151" y="432435"/>
                  </a:lnTo>
                  <a:cubicBezTo>
                    <a:pt x="6153151" y="395611"/>
                    <a:pt x="6183002" y="365760"/>
                    <a:pt x="6219826" y="365760"/>
                  </a:cubicBezTo>
                  <a:close/>
                  <a:moveTo>
                    <a:pt x="4229101" y="365760"/>
                  </a:moveTo>
                  <a:cubicBezTo>
                    <a:pt x="4265925" y="365760"/>
                    <a:pt x="4295776" y="395611"/>
                    <a:pt x="4295776" y="432435"/>
                  </a:cubicBezTo>
                  <a:lnTo>
                    <a:pt x="4295776" y="1487805"/>
                  </a:lnTo>
                  <a:cubicBezTo>
                    <a:pt x="4295776" y="1524629"/>
                    <a:pt x="4265925" y="1554480"/>
                    <a:pt x="4229101" y="1554480"/>
                  </a:cubicBezTo>
                  <a:cubicBezTo>
                    <a:pt x="4192277" y="1554480"/>
                    <a:pt x="4162426" y="1524629"/>
                    <a:pt x="4162426" y="1487805"/>
                  </a:cubicBezTo>
                  <a:lnTo>
                    <a:pt x="4162426" y="432435"/>
                  </a:lnTo>
                  <a:cubicBezTo>
                    <a:pt x="4162426" y="395611"/>
                    <a:pt x="4192277" y="365760"/>
                    <a:pt x="4229101" y="365760"/>
                  </a:cubicBezTo>
                  <a:close/>
                  <a:moveTo>
                    <a:pt x="3324226" y="365760"/>
                  </a:moveTo>
                  <a:cubicBezTo>
                    <a:pt x="3361050" y="365760"/>
                    <a:pt x="3390901" y="395611"/>
                    <a:pt x="3390901" y="432435"/>
                  </a:cubicBezTo>
                  <a:lnTo>
                    <a:pt x="3390901" y="1487805"/>
                  </a:lnTo>
                  <a:cubicBezTo>
                    <a:pt x="3390901" y="1524629"/>
                    <a:pt x="3361050" y="1554480"/>
                    <a:pt x="3324226" y="1554480"/>
                  </a:cubicBezTo>
                  <a:cubicBezTo>
                    <a:pt x="3287402" y="1554480"/>
                    <a:pt x="3257551" y="1524629"/>
                    <a:pt x="3257551" y="1487805"/>
                  </a:cubicBezTo>
                  <a:lnTo>
                    <a:pt x="3257551" y="432435"/>
                  </a:lnTo>
                  <a:cubicBezTo>
                    <a:pt x="3257551" y="395611"/>
                    <a:pt x="3287402" y="365760"/>
                    <a:pt x="3324226" y="365760"/>
                  </a:cubicBezTo>
                  <a:close/>
                  <a:moveTo>
                    <a:pt x="2600326" y="320040"/>
                  </a:moveTo>
                  <a:cubicBezTo>
                    <a:pt x="2637150" y="320040"/>
                    <a:pt x="2667001" y="349891"/>
                    <a:pt x="2667001" y="386715"/>
                  </a:cubicBezTo>
                  <a:lnTo>
                    <a:pt x="2667001" y="1533525"/>
                  </a:lnTo>
                  <a:cubicBezTo>
                    <a:pt x="2667001" y="1570349"/>
                    <a:pt x="2637150" y="1600200"/>
                    <a:pt x="2600326" y="1600200"/>
                  </a:cubicBezTo>
                  <a:cubicBezTo>
                    <a:pt x="2563502" y="1600200"/>
                    <a:pt x="2533651" y="1570349"/>
                    <a:pt x="2533651" y="1533525"/>
                  </a:cubicBezTo>
                  <a:lnTo>
                    <a:pt x="2533651" y="386715"/>
                  </a:lnTo>
                  <a:cubicBezTo>
                    <a:pt x="2533651" y="349891"/>
                    <a:pt x="2563502" y="320040"/>
                    <a:pt x="2600326" y="320040"/>
                  </a:cubicBezTo>
                  <a:close/>
                  <a:moveTo>
                    <a:pt x="6762751" y="274320"/>
                  </a:moveTo>
                  <a:cubicBezTo>
                    <a:pt x="6799575" y="274320"/>
                    <a:pt x="6829426" y="304171"/>
                    <a:pt x="6829426" y="340995"/>
                  </a:cubicBezTo>
                  <a:lnTo>
                    <a:pt x="6829426" y="1579245"/>
                  </a:lnTo>
                  <a:cubicBezTo>
                    <a:pt x="6829426" y="1616069"/>
                    <a:pt x="6799575" y="1645920"/>
                    <a:pt x="6762751" y="1645920"/>
                  </a:cubicBezTo>
                  <a:cubicBezTo>
                    <a:pt x="6725927" y="1645920"/>
                    <a:pt x="6696076" y="1616069"/>
                    <a:pt x="6696076" y="1579245"/>
                  </a:cubicBezTo>
                  <a:lnTo>
                    <a:pt x="6696076" y="340995"/>
                  </a:lnTo>
                  <a:cubicBezTo>
                    <a:pt x="6696076" y="304171"/>
                    <a:pt x="6725927" y="274320"/>
                    <a:pt x="6762751" y="274320"/>
                  </a:cubicBezTo>
                  <a:close/>
                  <a:moveTo>
                    <a:pt x="4772026" y="243458"/>
                  </a:moveTo>
                  <a:cubicBezTo>
                    <a:pt x="4808850" y="243458"/>
                    <a:pt x="4838701" y="273309"/>
                    <a:pt x="4838701" y="310133"/>
                  </a:cubicBezTo>
                  <a:lnTo>
                    <a:pt x="4838701" y="1610108"/>
                  </a:lnTo>
                  <a:cubicBezTo>
                    <a:pt x="4838701" y="1646932"/>
                    <a:pt x="4808850" y="1676783"/>
                    <a:pt x="4772026" y="1676783"/>
                  </a:cubicBezTo>
                  <a:cubicBezTo>
                    <a:pt x="4735202" y="1676783"/>
                    <a:pt x="4705351" y="1646932"/>
                    <a:pt x="4705351" y="1610108"/>
                  </a:cubicBezTo>
                  <a:lnTo>
                    <a:pt x="4705351" y="310133"/>
                  </a:lnTo>
                  <a:cubicBezTo>
                    <a:pt x="4705351" y="273309"/>
                    <a:pt x="4735202" y="243458"/>
                    <a:pt x="4772026" y="243458"/>
                  </a:cubicBezTo>
                  <a:close/>
                  <a:moveTo>
                    <a:pt x="3143251" y="243458"/>
                  </a:moveTo>
                  <a:cubicBezTo>
                    <a:pt x="3180075" y="243458"/>
                    <a:pt x="3209926" y="273309"/>
                    <a:pt x="3209926" y="310133"/>
                  </a:cubicBezTo>
                  <a:lnTo>
                    <a:pt x="3209926" y="1610108"/>
                  </a:lnTo>
                  <a:cubicBezTo>
                    <a:pt x="3209926" y="1646932"/>
                    <a:pt x="3180075" y="1676783"/>
                    <a:pt x="3143251" y="1676783"/>
                  </a:cubicBezTo>
                  <a:cubicBezTo>
                    <a:pt x="3106427" y="1676783"/>
                    <a:pt x="3076576" y="1646932"/>
                    <a:pt x="3076576" y="1610108"/>
                  </a:cubicBezTo>
                  <a:lnTo>
                    <a:pt x="3076576" y="310133"/>
                  </a:lnTo>
                  <a:cubicBezTo>
                    <a:pt x="3076576" y="273309"/>
                    <a:pt x="3106427" y="243458"/>
                    <a:pt x="3143251" y="243458"/>
                  </a:cubicBezTo>
                  <a:close/>
                  <a:moveTo>
                    <a:pt x="247651" y="243458"/>
                  </a:moveTo>
                  <a:cubicBezTo>
                    <a:pt x="284475" y="243458"/>
                    <a:pt x="314326" y="273309"/>
                    <a:pt x="314326" y="310133"/>
                  </a:cubicBezTo>
                  <a:lnTo>
                    <a:pt x="314326" y="1610108"/>
                  </a:lnTo>
                  <a:cubicBezTo>
                    <a:pt x="314326" y="1646932"/>
                    <a:pt x="284475" y="1676783"/>
                    <a:pt x="247651" y="1676783"/>
                  </a:cubicBezTo>
                  <a:cubicBezTo>
                    <a:pt x="210828" y="1676783"/>
                    <a:pt x="180976" y="1646932"/>
                    <a:pt x="180976" y="1610108"/>
                  </a:cubicBezTo>
                  <a:lnTo>
                    <a:pt x="180976" y="310133"/>
                  </a:lnTo>
                  <a:cubicBezTo>
                    <a:pt x="180976" y="273309"/>
                    <a:pt x="210828" y="243458"/>
                    <a:pt x="247651" y="243458"/>
                  </a:cubicBezTo>
                  <a:close/>
                  <a:moveTo>
                    <a:pt x="6581776" y="182880"/>
                  </a:moveTo>
                  <a:cubicBezTo>
                    <a:pt x="6618600" y="182880"/>
                    <a:pt x="6648451" y="212731"/>
                    <a:pt x="6648451" y="249555"/>
                  </a:cubicBezTo>
                  <a:lnTo>
                    <a:pt x="6648451" y="1670685"/>
                  </a:lnTo>
                  <a:cubicBezTo>
                    <a:pt x="6648451" y="1707509"/>
                    <a:pt x="6618600" y="1737360"/>
                    <a:pt x="6581776" y="1737360"/>
                  </a:cubicBezTo>
                  <a:cubicBezTo>
                    <a:pt x="6544952" y="1737360"/>
                    <a:pt x="6515101" y="1707509"/>
                    <a:pt x="6515101" y="1670685"/>
                  </a:cubicBezTo>
                  <a:lnTo>
                    <a:pt x="6515101" y="249555"/>
                  </a:lnTo>
                  <a:cubicBezTo>
                    <a:pt x="6515101" y="212731"/>
                    <a:pt x="6544952" y="182880"/>
                    <a:pt x="6581776" y="182880"/>
                  </a:cubicBezTo>
                  <a:close/>
                  <a:moveTo>
                    <a:pt x="3505201" y="182880"/>
                  </a:moveTo>
                  <a:cubicBezTo>
                    <a:pt x="3542025" y="182880"/>
                    <a:pt x="3571876" y="212731"/>
                    <a:pt x="3571876" y="249555"/>
                  </a:cubicBezTo>
                  <a:lnTo>
                    <a:pt x="3571876" y="1670685"/>
                  </a:lnTo>
                  <a:cubicBezTo>
                    <a:pt x="3571876" y="1707509"/>
                    <a:pt x="3542025" y="1737360"/>
                    <a:pt x="3505201" y="1737360"/>
                  </a:cubicBezTo>
                  <a:cubicBezTo>
                    <a:pt x="3468377" y="1737360"/>
                    <a:pt x="3438526" y="1707509"/>
                    <a:pt x="3438526" y="1670685"/>
                  </a:cubicBezTo>
                  <a:lnTo>
                    <a:pt x="3438526" y="249555"/>
                  </a:lnTo>
                  <a:cubicBezTo>
                    <a:pt x="3438526" y="212731"/>
                    <a:pt x="3468377" y="182880"/>
                    <a:pt x="3505201" y="182880"/>
                  </a:cubicBezTo>
                  <a:close/>
                  <a:moveTo>
                    <a:pt x="4048126" y="137160"/>
                  </a:moveTo>
                  <a:cubicBezTo>
                    <a:pt x="4084950" y="137160"/>
                    <a:pt x="4114801" y="167011"/>
                    <a:pt x="4114801" y="203835"/>
                  </a:cubicBezTo>
                  <a:lnTo>
                    <a:pt x="4114801" y="1716405"/>
                  </a:lnTo>
                  <a:cubicBezTo>
                    <a:pt x="4114801" y="1753229"/>
                    <a:pt x="4084950" y="1783080"/>
                    <a:pt x="4048126" y="1783080"/>
                  </a:cubicBezTo>
                  <a:cubicBezTo>
                    <a:pt x="4011302" y="1783080"/>
                    <a:pt x="3981451" y="1753229"/>
                    <a:pt x="3981451" y="1716405"/>
                  </a:cubicBezTo>
                  <a:lnTo>
                    <a:pt x="3981451" y="203835"/>
                  </a:lnTo>
                  <a:cubicBezTo>
                    <a:pt x="3981451" y="167011"/>
                    <a:pt x="4011302" y="137160"/>
                    <a:pt x="4048126" y="137160"/>
                  </a:cubicBezTo>
                  <a:close/>
                  <a:moveTo>
                    <a:pt x="2962276" y="137160"/>
                  </a:moveTo>
                  <a:cubicBezTo>
                    <a:pt x="2999100" y="137160"/>
                    <a:pt x="3028951" y="167011"/>
                    <a:pt x="3028951" y="203835"/>
                  </a:cubicBezTo>
                  <a:lnTo>
                    <a:pt x="3028951" y="1716405"/>
                  </a:lnTo>
                  <a:cubicBezTo>
                    <a:pt x="3028951" y="1753229"/>
                    <a:pt x="2999100" y="1783080"/>
                    <a:pt x="2962276" y="1783080"/>
                  </a:cubicBezTo>
                  <a:cubicBezTo>
                    <a:pt x="2925452" y="1783080"/>
                    <a:pt x="2895601" y="1753229"/>
                    <a:pt x="2895601" y="1716405"/>
                  </a:cubicBezTo>
                  <a:lnTo>
                    <a:pt x="2895601" y="203835"/>
                  </a:lnTo>
                  <a:cubicBezTo>
                    <a:pt x="2895601" y="167011"/>
                    <a:pt x="2925452" y="137160"/>
                    <a:pt x="2962276" y="137160"/>
                  </a:cubicBezTo>
                  <a:close/>
                  <a:moveTo>
                    <a:pt x="2781301" y="91440"/>
                  </a:moveTo>
                  <a:cubicBezTo>
                    <a:pt x="2818125" y="91440"/>
                    <a:pt x="2847976" y="121291"/>
                    <a:pt x="2847976" y="158115"/>
                  </a:cubicBezTo>
                  <a:lnTo>
                    <a:pt x="2847976" y="1762125"/>
                  </a:lnTo>
                  <a:cubicBezTo>
                    <a:pt x="2847976" y="1798949"/>
                    <a:pt x="2818125" y="1828800"/>
                    <a:pt x="2781301" y="1828800"/>
                  </a:cubicBezTo>
                  <a:cubicBezTo>
                    <a:pt x="2744477" y="1828800"/>
                    <a:pt x="2714626" y="1798949"/>
                    <a:pt x="2714626" y="1762125"/>
                  </a:cubicBezTo>
                  <a:lnTo>
                    <a:pt x="2714626" y="158115"/>
                  </a:lnTo>
                  <a:cubicBezTo>
                    <a:pt x="2714626" y="121291"/>
                    <a:pt x="2744477" y="91440"/>
                    <a:pt x="2781301" y="91440"/>
                  </a:cubicBezTo>
                  <a:close/>
                  <a:moveTo>
                    <a:pt x="6400801" y="0"/>
                  </a:moveTo>
                  <a:cubicBezTo>
                    <a:pt x="6437625" y="0"/>
                    <a:pt x="6467476" y="29851"/>
                    <a:pt x="6467476" y="66675"/>
                  </a:cubicBezTo>
                  <a:lnTo>
                    <a:pt x="6467476" y="1853565"/>
                  </a:lnTo>
                  <a:cubicBezTo>
                    <a:pt x="6467476" y="1890389"/>
                    <a:pt x="6437625" y="1920240"/>
                    <a:pt x="6400801" y="1920240"/>
                  </a:cubicBezTo>
                  <a:cubicBezTo>
                    <a:pt x="6363977" y="1920240"/>
                    <a:pt x="6334126" y="1890389"/>
                    <a:pt x="6334126" y="1853565"/>
                  </a:cubicBezTo>
                  <a:lnTo>
                    <a:pt x="6334126" y="66675"/>
                  </a:lnTo>
                  <a:cubicBezTo>
                    <a:pt x="6334126" y="29851"/>
                    <a:pt x="6363977" y="0"/>
                    <a:pt x="6400801" y="0"/>
                  </a:cubicBezTo>
                  <a:close/>
                  <a:moveTo>
                    <a:pt x="3867151" y="0"/>
                  </a:moveTo>
                  <a:cubicBezTo>
                    <a:pt x="3903975" y="0"/>
                    <a:pt x="3933826" y="29851"/>
                    <a:pt x="3933826" y="66675"/>
                  </a:cubicBezTo>
                  <a:lnTo>
                    <a:pt x="3933826" y="1853565"/>
                  </a:lnTo>
                  <a:cubicBezTo>
                    <a:pt x="3933826" y="1890389"/>
                    <a:pt x="3903975" y="1920240"/>
                    <a:pt x="3867151" y="1920240"/>
                  </a:cubicBezTo>
                  <a:cubicBezTo>
                    <a:pt x="3830327" y="1920240"/>
                    <a:pt x="3800476" y="1890389"/>
                    <a:pt x="3800476" y="1853565"/>
                  </a:cubicBezTo>
                  <a:lnTo>
                    <a:pt x="3800476" y="66675"/>
                  </a:lnTo>
                  <a:cubicBezTo>
                    <a:pt x="3800476" y="29851"/>
                    <a:pt x="3830327" y="0"/>
                    <a:pt x="38671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EBEE043-A8AD-474F-8C07-9DAB377F0E94}"/>
                </a:ext>
              </a:extLst>
            </p:cNvPr>
            <p:cNvSpPr/>
            <p:nvPr/>
          </p:nvSpPr>
          <p:spPr>
            <a:xfrm flipH="1">
              <a:off x="6126846" y="3329166"/>
              <a:ext cx="5982915" cy="1378106"/>
            </a:xfrm>
            <a:custGeom>
              <a:avLst/>
              <a:gdLst>
                <a:gd name="connsiteX0" fmla="*/ 5655946 w 7915276"/>
                <a:gd name="connsiteY0" fmla="*/ 914400 h 1920240"/>
                <a:gd name="connsiteX1" fmla="*/ 5697856 w 7915276"/>
                <a:gd name="connsiteY1" fmla="*/ 914400 h 1920240"/>
                <a:gd name="connsiteX2" fmla="*/ 5743576 w 7915276"/>
                <a:gd name="connsiteY2" fmla="*/ 960120 h 1920240"/>
                <a:gd name="connsiteX3" fmla="*/ 5697856 w 7915276"/>
                <a:gd name="connsiteY3" fmla="*/ 1005840 h 1920240"/>
                <a:gd name="connsiteX4" fmla="*/ 5655946 w 7915276"/>
                <a:gd name="connsiteY4" fmla="*/ 1005840 h 1920240"/>
                <a:gd name="connsiteX5" fmla="*/ 5610226 w 7915276"/>
                <a:gd name="connsiteY5" fmla="*/ 960120 h 1920240"/>
                <a:gd name="connsiteX6" fmla="*/ 5655946 w 7915276"/>
                <a:gd name="connsiteY6" fmla="*/ 914400 h 1920240"/>
                <a:gd name="connsiteX7" fmla="*/ 1514477 w 7915276"/>
                <a:gd name="connsiteY7" fmla="*/ 868680 h 1920240"/>
                <a:gd name="connsiteX8" fmla="*/ 1581151 w 7915276"/>
                <a:gd name="connsiteY8" fmla="*/ 935355 h 1920240"/>
                <a:gd name="connsiteX9" fmla="*/ 1581151 w 7915276"/>
                <a:gd name="connsiteY9" fmla="*/ 984885 h 1920240"/>
                <a:gd name="connsiteX10" fmla="*/ 1514477 w 7915276"/>
                <a:gd name="connsiteY10" fmla="*/ 1051560 h 1920240"/>
                <a:gd name="connsiteX11" fmla="*/ 1447801 w 7915276"/>
                <a:gd name="connsiteY11" fmla="*/ 984885 h 1920240"/>
                <a:gd name="connsiteX12" fmla="*/ 1447801 w 7915276"/>
                <a:gd name="connsiteY12" fmla="*/ 935355 h 1920240"/>
                <a:gd name="connsiteX13" fmla="*/ 1514477 w 7915276"/>
                <a:gd name="connsiteY13" fmla="*/ 868680 h 1920240"/>
                <a:gd name="connsiteX14" fmla="*/ 1695451 w 7915276"/>
                <a:gd name="connsiteY14" fmla="*/ 822960 h 1920240"/>
                <a:gd name="connsiteX15" fmla="*/ 1762126 w 7915276"/>
                <a:gd name="connsiteY15" fmla="*/ 889635 h 1920240"/>
                <a:gd name="connsiteX16" fmla="*/ 1762126 w 7915276"/>
                <a:gd name="connsiteY16" fmla="*/ 1030605 h 1920240"/>
                <a:gd name="connsiteX17" fmla="*/ 1695451 w 7915276"/>
                <a:gd name="connsiteY17" fmla="*/ 1097280 h 1920240"/>
                <a:gd name="connsiteX18" fmla="*/ 1628777 w 7915276"/>
                <a:gd name="connsiteY18" fmla="*/ 1030605 h 1920240"/>
                <a:gd name="connsiteX19" fmla="*/ 1628777 w 7915276"/>
                <a:gd name="connsiteY19" fmla="*/ 889635 h 1920240"/>
                <a:gd name="connsiteX20" fmla="*/ 1695451 w 7915276"/>
                <a:gd name="connsiteY20" fmla="*/ 822960 h 1920240"/>
                <a:gd name="connsiteX21" fmla="*/ 1152526 w 7915276"/>
                <a:gd name="connsiteY21" fmla="*/ 822960 h 1920240"/>
                <a:gd name="connsiteX22" fmla="*/ 1219202 w 7915276"/>
                <a:gd name="connsiteY22" fmla="*/ 889635 h 1920240"/>
                <a:gd name="connsiteX23" fmla="*/ 1219202 w 7915276"/>
                <a:gd name="connsiteY23" fmla="*/ 1030605 h 1920240"/>
                <a:gd name="connsiteX24" fmla="*/ 1152526 w 7915276"/>
                <a:gd name="connsiteY24" fmla="*/ 1097280 h 1920240"/>
                <a:gd name="connsiteX25" fmla="*/ 1085851 w 7915276"/>
                <a:gd name="connsiteY25" fmla="*/ 1030605 h 1920240"/>
                <a:gd name="connsiteX26" fmla="*/ 1085851 w 7915276"/>
                <a:gd name="connsiteY26" fmla="*/ 889635 h 1920240"/>
                <a:gd name="connsiteX27" fmla="*/ 1152526 w 7915276"/>
                <a:gd name="connsiteY27" fmla="*/ 822960 h 1920240"/>
                <a:gd name="connsiteX28" fmla="*/ 7848601 w 7915276"/>
                <a:gd name="connsiteY28" fmla="*/ 777240 h 1920240"/>
                <a:gd name="connsiteX29" fmla="*/ 7915276 w 7915276"/>
                <a:gd name="connsiteY29" fmla="*/ 843915 h 1920240"/>
                <a:gd name="connsiteX30" fmla="*/ 7915276 w 7915276"/>
                <a:gd name="connsiteY30" fmla="*/ 1076325 h 1920240"/>
                <a:gd name="connsiteX31" fmla="*/ 7848601 w 7915276"/>
                <a:gd name="connsiteY31" fmla="*/ 1143000 h 1920240"/>
                <a:gd name="connsiteX32" fmla="*/ 7781926 w 7915276"/>
                <a:gd name="connsiteY32" fmla="*/ 1076325 h 1920240"/>
                <a:gd name="connsiteX33" fmla="*/ 7781926 w 7915276"/>
                <a:gd name="connsiteY33" fmla="*/ 843915 h 1920240"/>
                <a:gd name="connsiteX34" fmla="*/ 7848601 w 7915276"/>
                <a:gd name="connsiteY34" fmla="*/ 777240 h 1920240"/>
                <a:gd name="connsiteX35" fmla="*/ 1876426 w 7915276"/>
                <a:gd name="connsiteY35" fmla="*/ 777240 h 1920240"/>
                <a:gd name="connsiteX36" fmla="*/ 1943101 w 7915276"/>
                <a:gd name="connsiteY36" fmla="*/ 843915 h 1920240"/>
                <a:gd name="connsiteX37" fmla="*/ 1943101 w 7915276"/>
                <a:gd name="connsiteY37" fmla="*/ 1076325 h 1920240"/>
                <a:gd name="connsiteX38" fmla="*/ 1876426 w 7915276"/>
                <a:gd name="connsiteY38" fmla="*/ 1143000 h 1920240"/>
                <a:gd name="connsiteX39" fmla="*/ 1809751 w 7915276"/>
                <a:gd name="connsiteY39" fmla="*/ 1076325 h 1920240"/>
                <a:gd name="connsiteX40" fmla="*/ 1809751 w 7915276"/>
                <a:gd name="connsiteY40" fmla="*/ 843915 h 1920240"/>
                <a:gd name="connsiteX41" fmla="*/ 1876426 w 7915276"/>
                <a:gd name="connsiteY41" fmla="*/ 777240 h 1920240"/>
                <a:gd name="connsiteX42" fmla="*/ 1333501 w 7915276"/>
                <a:gd name="connsiteY42" fmla="*/ 777240 h 1920240"/>
                <a:gd name="connsiteX43" fmla="*/ 1400176 w 7915276"/>
                <a:gd name="connsiteY43" fmla="*/ 843915 h 1920240"/>
                <a:gd name="connsiteX44" fmla="*/ 1400176 w 7915276"/>
                <a:gd name="connsiteY44" fmla="*/ 1076325 h 1920240"/>
                <a:gd name="connsiteX45" fmla="*/ 1333501 w 7915276"/>
                <a:gd name="connsiteY45" fmla="*/ 1143000 h 1920240"/>
                <a:gd name="connsiteX46" fmla="*/ 1266826 w 7915276"/>
                <a:gd name="connsiteY46" fmla="*/ 1076325 h 1920240"/>
                <a:gd name="connsiteX47" fmla="*/ 1266826 w 7915276"/>
                <a:gd name="connsiteY47" fmla="*/ 843915 h 1920240"/>
                <a:gd name="connsiteX48" fmla="*/ 1333501 w 7915276"/>
                <a:gd name="connsiteY48" fmla="*/ 777240 h 1920240"/>
                <a:gd name="connsiteX49" fmla="*/ 7305676 w 7915276"/>
                <a:gd name="connsiteY49" fmla="*/ 731520 h 1920240"/>
                <a:gd name="connsiteX50" fmla="*/ 7372351 w 7915276"/>
                <a:gd name="connsiteY50" fmla="*/ 798195 h 1920240"/>
                <a:gd name="connsiteX51" fmla="*/ 7372351 w 7915276"/>
                <a:gd name="connsiteY51" fmla="*/ 1122045 h 1920240"/>
                <a:gd name="connsiteX52" fmla="*/ 7305676 w 7915276"/>
                <a:gd name="connsiteY52" fmla="*/ 1188720 h 1920240"/>
                <a:gd name="connsiteX53" fmla="*/ 7239001 w 7915276"/>
                <a:gd name="connsiteY53" fmla="*/ 1122045 h 1920240"/>
                <a:gd name="connsiteX54" fmla="*/ 7239001 w 7915276"/>
                <a:gd name="connsiteY54" fmla="*/ 798195 h 1920240"/>
                <a:gd name="connsiteX55" fmla="*/ 7305676 w 7915276"/>
                <a:gd name="connsiteY55" fmla="*/ 731520 h 1920240"/>
                <a:gd name="connsiteX56" fmla="*/ 5314951 w 7915276"/>
                <a:gd name="connsiteY56" fmla="*/ 731520 h 1920240"/>
                <a:gd name="connsiteX57" fmla="*/ 5381626 w 7915276"/>
                <a:gd name="connsiteY57" fmla="*/ 798195 h 1920240"/>
                <a:gd name="connsiteX58" fmla="*/ 5381626 w 7915276"/>
                <a:gd name="connsiteY58" fmla="*/ 1122045 h 1920240"/>
                <a:gd name="connsiteX59" fmla="*/ 5314951 w 7915276"/>
                <a:gd name="connsiteY59" fmla="*/ 1188720 h 1920240"/>
                <a:gd name="connsiteX60" fmla="*/ 5248276 w 7915276"/>
                <a:gd name="connsiteY60" fmla="*/ 1122045 h 1920240"/>
                <a:gd name="connsiteX61" fmla="*/ 5248276 w 7915276"/>
                <a:gd name="connsiteY61" fmla="*/ 798195 h 1920240"/>
                <a:gd name="connsiteX62" fmla="*/ 5314951 w 7915276"/>
                <a:gd name="connsiteY62" fmla="*/ 731520 h 1920240"/>
                <a:gd name="connsiteX63" fmla="*/ 2057401 w 7915276"/>
                <a:gd name="connsiteY63" fmla="*/ 731520 h 1920240"/>
                <a:gd name="connsiteX64" fmla="*/ 2124076 w 7915276"/>
                <a:gd name="connsiteY64" fmla="*/ 798195 h 1920240"/>
                <a:gd name="connsiteX65" fmla="*/ 2124076 w 7915276"/>
                <a:gd name="connsiteY65" fmla="*/ 1122045 h 1920240"/>
                <a:gd name="connsiteX66" fmla="*/ 2057401 w 7915276"/>
                <a:gd name="connsiteY66" fmla="*/ 1188720 h 1920240"/>
                <a:gd name="connsiteX67" fmla="*/ 1990726 w 7915276"/>
                <a:gd name="connsiteY67" fmla="*/ 1122045 h 1920240"/>
                <a:gd name="connsiteX68" fmla="*/ 1990726 w 7915276"/>
                <a:gd name="connsiteY68" fmla="*/ 798195 h 1920240"/>
                <a:gd name="connsiteX69" fmla="*/ 2057401 w 7915276"/>
                <a:gd name="connsiteY69" fmla="*/ 731520 h 1920240"/>
                <a:gd name="connsiteX70" fmla="*/ 971551 w 7915276"/>
                <a:gd name="connsiteY70" fmla="*/ 731520 h 1920240"/>
                <a:gd name="connsiteX71" fmla="*/ 1038226 w 7915276"/>
                <a:gd name="connsiteY71" fmla="*/ 798195 h 1920240"/>
                <a:gd name="connsiteX72" fmla="*/ 1038226 w 7915276"/>
                <a:gd name="connsiteY72" fmla="*/ 1122045 h 1920240"/>
                <a:gd name="connsiteX73" fmla="*/ 971551 w 7915276"/>
                <a:gd name="connsiteY73" fmla="*/ 1188720 h 1920240"/>
                <a:gd name="connsiteX74" fmla="*/ 904876 w 7915276"/>
                <a:gd name="connsiteY74" fmla="*/ 1122045 h 1920240"/>
                <a:gd name="connsiteX75" fmla="*/ 904876 w 7915276"/>
                <a:gd name="connsiteY75" fmla="*/ 798195 h 1920240"/>
                <a:gd name="connsiteX76" fmla="*/ 971551 w 7915276"/>
                <a:gd name="connsiteY76" fmla="*/ 731520 h 1920240"/>
                <a:gd name="connsiteX77" fmla="*/ 5857876 w 7915276"/>
                <a:gd name="connsiteY77" fmla="*/ 685800 h 1920240"/>
                <a:gd name="connsiteX78" fmla="*/ 5924551 w 7915276"/>
                <a:gd name="connsiteY78" fmla="*/ 752475 h 1920240"/>
                <a:gd name="connsiteX79" fmla="*/ 5924551 w 7915276"/>
                <a:gd name="connsiteY79" fmla="*/ 1167765 h 1920240"/>
                <a:gd name="connsiteX80" fmla="*/ 5857876 w 7915276"/>
                <a:gd name="connsiteY80" fmla="*/ 1234440 h 1920240"/>
                <a:gd name="connsiteX81" fmla="*/ 5791201 w 7915276"/>
                <a:gd name="connsiteY81" fmla="*/ 1167765 h 1920240"/>
                <a:gd name="connsiteX82" fmla="*/ 5791201 w 7915276"/>
                <a:gd name="connsiteY82" fmla="*/ 752475 h 1920240"/>
                <a:gd name="connsiteX83" fmla="*/ 5857876 w 7915276"/>
                <a:gd name="connsiteY83" fmla="*/ 685800 h 1920240"/>
                <a:gd name="connsiteX84" fmla="*/ 5495926 w 7915276"/>
                <a:gd name="connsiteY84" fmla="*/ 685800 h 1920240"/>
                <a:gd name="connsiteX85" fmla="*/ 5562601 w 7915276"/>
                <a:gd name="connsiteY85" fmla="*/ 752475 h 1920240"/>
                <a:gd name="connsiteX86" fmla="*/ 5562601 w 7915276"/>
                <a:gd name="connsiteY86" fmla="*/ 1167765 h 1920240"/>
                <a:gd name="connsiteX87" fmla="*/ 5495926 w 7915276"/>
                <a:gd name="connsiteY87" fmla="*/ 1234440 h 1920240"/>
                <a:gd name="connsiteX88" fmla="*/ 5429251 w 7915276"/>
                <a:gd name="connsiteY88" fmla="*/ 1167765 h 1920240"/>
                <a:gd name="connsiteX89" fmla="*/ 5429251 w 7915276"/>
                <a:gd name="connsiteY89" fmla="*/ 752475 h 1920240"/>
                <a:gd name="connsiteX90" fmla="*/ 5495926 w 7915276"/>
                <a:gd name="connsiteY90" fmla="*/ 685800 h 1920240"/>
                <a:gd name="connsiteX91" fmla="*/ 2238376 w 7915276"/>
                <a:gd name="connsiteY91" fmla="*/ 685800 h 1920240"/>
                <a:gd name="connsiteX92" fmla="*/ 2305051 w 7915276"/>
                <a:gd name="connsiteY92" fmla="*/ 752475 h 1920240"/>
                <a:gd name="connsiteX93" fmla="*/ 2305051 w 7915276"/>
                <a:gd name="connsiteY93" fmla="*/ 1167765 h 1920240"/>
                <a:gd name="connsiteX94" fmla="*/ 2238376 w 7915276"/>
                <a:gd name="connsiteY94" fmla="*/ 1234440 h 1920240"/>
                <a:gd name="connsiteX95" fmla="*/ 2171701 w 7915276"/>
                <a:gd name="connsiteY95" fmla="*/ 1167765 h 1920240"/>
                <a:gd name="connsiteX96" fmla="*/ 2171701 w 7915276"/>
                <a:gd name="connsiteY96" fmla="*/ 752475 h 1920240"/>
                <a:gd name="connsiteX97" fmla="*/ 2238376 w 7915276"/>
                <a:gd name="connsiteY97" fmla="*/ 685800 h 1920240"/>
                <a:gd name="connsiteX98" fmla="*/ 609602 w 7915276"/>
                <a:gd name="connsiteY98" fmla="*/ 679356 h 1920240"/>
                <a:gd name="connsiteX99" fmla="*/ 676276 w 7915276"/>
                <a:gd name="connsiteY99" fmla="*/ 746031 h 1920240"/>
                <a:gd name="connsiteX100" fmla="*/ 676275 w 7915276"/>
                <a:gd name="connsiteY100" fmla="*/ 1174211 h 1920240"/>
                <a:gd name="connsiteX101" fmla="*/ 609600 w 7915276"/>
                <a:gd name="connsiteY101" fmla="*/ 1240886 h 1920240"/>
                <a:gd name="connsiteX102" fmla="*/ 609602 w 7915276"/>
                <a:gd name="connsiteY102" fmla="*/ 1240885 h 1920240"/>
                <a:gd name="connsiteX103" fmla="*/ 542926 w 7915276"/>
                <a:gd name="connsiteY103" fmla="*/ 1174210 h 1920240"/>
                <a:gd name="connsiteX104" fmla="*/ 542926 w 7915276"/>
                <a:gd name="connsiteY104" fmla="*/ 746031 h 1920240"/>
                <a:gd name="connsiteX105" fmla="*/ 609602 w 7915276"/>
                <a:gd name="connsiteY105" fmla="*/ 679356 h 1920240"/>
                <a:gd name="connsiteX106" fmla="*/ 6943726 w 7915276"/>
                <a:gd name="connsiteY106" fmla="*/ 640080 h 1920240"/>
                <a:gd name="connsiteX107" fmla="*/ 7010401 w 7915276"/>
                <a:gd name="connsiteY107" fmla="*/ 706755 h 1920240"/>
                <a:gd name="connsiteX108" fmla="*/ 7010401 w 7915276"/>
                <a:gd name="connsiteY108" fmla="*/ 1213485 h 1920240"/>
                <a:gd name="connsiteX109" fmla="*/ 6943726 w 7915276"/>
                <a:gd name="connsiteY109" fmla="*/ 1280160 h 1920240"/>
                <a:gd name="connsiteX110" fmla="*/ 6877051 w 7915276"/>
                <a:gd name="connsiteY110" fmla="*/ 1213485 h 1920240"/>
                <a:gd name="connsiteX111" fmla="*/ 6877051 w 7915276"/>
                <a:gd name="connsiteY111" fmla="*/ 706755 h 1920240"/>
                <a:gd name="connsiteX112" fmla="*/ 6943726 w 7915276"/>
                <a:gd name="connsiteY112" fmla="*/ 640080 h 1920240"/>
                <a:gd name="connsiteX113" fmla="*/ 5133976 w 7915276"/>
                <a:gd name="connsiteY113" fmla="*/ 640080 h 1920240"/>
                <a:gd name="connsiteX114" fmla="*/ 5200651 w 7915276"/>
                <a:gd name="connsiteY114" fmla="*/ 706755 h 1920240"/>
                <a:gd name="connsiteX115" fmla="*/ 5200651 w 7915276"/>
                <a:gd name="connsiteY115" fmla="*/ 1213485 h 1920240"/>
                <a:gd name="connsiteX116" fmla="*/ 5133976 w 7915276"/>
                <a:gd name="connsiteY116" fmla="*/ 1280160 h 1920240"/>
                <a:gd name="connsiteX117" fmla="*/ 5067301 w 7915276"/>
                <a:gd name="connsiteY117" fmla="*/ 1213485 h 1920240"/>
                <a:gd name="connsiteX118" fmla="*/ 5067301 w 7915276"/>
                <a:gd name="connsiteY118" fmla="*/ 706755 h 1920240"/>
                <a:gd name="connsiteX119" fmla="*/ 5133976 w 7915276"/>
                <a:gd name="connsiteY119" fmla="*/ 640080 h 1920240"/>
                <a:gd name="connsiteX120" fmla="*/ 790576 w 7915276"/>
                <a:gd name="connsiteY120" fmla="*/ 640080 h 1920240"/>
                <a:gd name="connsiteX121" fmla="*/ 857251 w 7915276"/>
                <a:gd name="connsiteY121" fmla="*/ 706755 h 1920240"/>
                <a:gd name="connsiteX122" fmla="*/ 857251 w 7915276"/>
                <a:gd name="connsiteY122" fmla="*/ 1213485 h 1920240"/>
                <a:gd name="connsiteX123" fmla="*/ 790576 w 7915276"/>
                <a:gd name="connsiteY123" fmla="*/ 1280160 h 1920240"/>
                <a:gd name="connsiteX124" fmla="*/ 723902 w 7915276"/>
                <a:gd name="connsiteY124" fmla="*/ 1213485 h 1920240"/>
                <a:gd name="connsiteX125" fmla="*/ 723902 w 7915276"/>
                <a:gd name="connsiteY125" fmla="*/ 706755 h 1920240"/>
                <a:gd name="connsiteX126" fmla="*/ 790576 w 7915276"/>
                <a:gd name="connsiteY126" fmla="*/ 640080 h 1920240"/>
                <a:gd name="connsiteX127" fmla="*/ 7486651 w 7915276"/>
                <a:gd name="connsiteY127" fmla="*/ 548640 h 1920240"/>
                <a:gd name="connsiteX128" fmla="*/ 7553326 w 7915276"/>
                <a:gd name="connsiteY128" fmla="*/ 615315 h 1920240"/>
                <a:gd name="connsiteX129" fmla="*/ 7553326 w 7915276"/>
                <a:gd name="connsiteY129" fmla="*/ 1304925 h 1920240"/>
                <a:gd name="connsiteX130" fmla="*/ 7486651 w 7915276"/>
                <a:gd name="connsiteY130" fmla="*/ 1371600 h 1920240"/>
                <a:gd name="connsiteX131" fmla="*/ 7419976 w 7915276"/>
                <a:gd name="connsiteY131" fmla="*/ 1304925 h 1920240"/>
                <a:gd name="connsiteX132" fmla="*/ 7419976 w 7915276"/>
                <a:gd name="connsiteY132" fmla="*/ 615315 h 1920240"/>
                <a:gd name="connsiteX133" fmla="*/ 7486651 w 7915276"/>
                <a:gd name="connsiteY133" fmla="*/ 548640 h 1920240"/>
                <a:gd name="connsiteX134" fmla="*/ 2419351 w 7915276"/>
                <a:gd name="connsiteY134" fmla="*/ 548640 h 1920240"/>
                <a:gd name="connsiteX135" fmla="*/ 2486026 w 7915276"/>
                <a:gd name="connsiteY135" fmla="*/ 615315 h 1920240"/>
                <a:gd name="connsiteX136" fmla="*/ 2486026 w 7915276"/>
                <a:gd name="connsiteY136" fmla="*/ 1304925 h 1920240"/>
                <a:gd name="connsiteX137" fmla="*/ 2419351 w 7915276"/>
                <a:gd name="connsiteY137" fmla="*/ 1371600 h 1920240"/>
                <a:gd name="connsiteX138" fmla="*/ 2352676 w 7915276"/>
                <a:gd name="connsiteY138" fmla="*/ 1304925 h 1920240"/>
                <a:gd name="connsiteX139" fmla="*/ 2352676 w 7915276"/>
                <a:gd name="connsiteY139" fmla="*/ 615315 h 1920240"/>
                <a:gd name="connsiteX140" fmla="*/ 2419351 w 7915276"/>
                <a:gd name="connsiteY140" fmla="*/ 548640 h 1920240"/>
                <a:gd name="connsiteX141" fmla="*/ 66676 w 7915276"/>
                <a:gd name="connsiteY141" fmla="*/ 546281 h 1920240"/>
                <a:gd name="connsiteX142" fmla="*/ 133352 w 7915276"/>
                <a:gd name="connsiteY142" fmla="*/ 612957 h 1920240"/>
                <a:gd name="connsiteX143" fmla="*/ 133351 w 7915276"/>
                <a:gd name="connsiteY143" fmla="*/ 1307284 h 1920240"/>
                <a:gd name="connsiteX144" fmla="*/ 66676 w 7915276"/>
                <a:gd name="connsiteY144" fmla="*/ 1373960 h 1920240"/>
                <a:gd name="connsiteX145" fmla="*/ 66676 w 7915276"/>
                <a:gd name="connsiteY145" fmla="*/ 1373959 h 1920240"/>
                <a:gd name="connsiteX146" fmla="*/ 0 w 7915276"/>
                <a:gd name="connsiteY146" fmla="*/ 1307283 h 1920240"/>
                <a:gd name="connsiteX147" fmla="*/ 0 w 7915276"/>
                <a:gd name="connsiteY147" fmla="*/ 612957 h 1920240"/>
                <a:gd name="connsiteX148" fmla="*/ 66676 w 7915276"/>
                <a:gd name="connsiteY148" fmla="*/ 546281 h 1920240"/>
                <a:gd name="connsiteX149" fmla="*/ 6038851 w 7915276"/>
                <a:gd name="connsiteY149" fmla="*/ 502920 h 1920240"/>
                <a:gd name="connsiteX150" fmla="*/ 6105526 w 7915276"/>
                <a:gd name="connsiteY150" fmla="*/ 569595 h 1920240"/>
                <a:gd name="connsiteX151" fmla="*/ 6105526 w 7915276"/>
                <a:gd name="connsiteY151" fmla="*/ 1350645 h 1920240"/>
                <a:gd name="connsiteX152" fmla="*/ 6038851 w 7915276"/>
                <a:gd name="connsiteY152" fmla="*/ 1417320 h 1920240"/>
                <a:gd name="connsiteX153" fmla="*/ 5972176 w 7915276"/>
                <a:gd name="connsiteY153" fmla="*/ 1350645 h 1920240"/>
                <a:gd name="connsiteX154" fmla="*/ 5972176 w 7915276"/>
                <a:gd name="connsiteY154" fmla="*/ 569595 h 1920240"/>
                <a:gd name="connsiteX155" fmla="*/ 6038851 w 7915276"/>
                <a:gd name="connsiteY155" fmla="*/ 502920 h 1920240"/>
                <a:gd name="connsiteX156" fmla="*/ 4591051 w 7915276"/>
                <a:gd name="connsiteY156" fmla="*/ 502920 h 1920240"/>
                <a:gd name="connsiteX157" fmla="*/ 4657726 w 7915276"/>
                <a:gd name="connsiteY157" fmla="*/ 569595 h 1920240"/>
                <a:gd name="connsiteX158" fmla="*/ 4657726 w 7915276"/>
                <a:gd name="connsiteY158" fmla="*/ 1350645 h 1920240"/>
                <a:gd name="connsiteX159" fmla="*/ 4591051 w 7915276"/>
                <a:gd name="connsiteY159" fmla="*/ 1417320 h 1920240"/>
                <a:gd name="connsiteX160" fmla="*/ 4524376 w 7915276"/>
                <a:gd name="connsiteY160" fmla="*/ 1350645 h 1920240"/>
                <a:gd name="connsiteX161" fmla="*/ 4524376 w 7915276"/>
                <a:gd name="connsiteY161" fmla="*/ 569595 h 1920240"/>
                <a:gd name="connsiteX162" fmla="*/ 4591051 w 7915276"/>
                <a:gd name="connsiteY162" fmla="*/ 502920 h 1920240"/>
                <a:gd name="connsiteX163" fmla="*/ 4410076 w 7915276"/>
                <a:gd name="connsiteY163" fmla="*/ 502920 h 1920240"/>
                <a:gd name="connsiteX164" fmla="*/ 4476751 w 7915276"/>
                <a:gd name="connsiteY164" fmla="*/ 569595 h 1920240"/>
                <a:gd name="connsiteX165" fmla="*/ 4476751 w 7915276"/>
                <a:gd name="connsiteY165" fmla="*/ 1350645 h 1920240"/>
                <a:gd name="connsiteX166" fmla="*/ 4410076 w 7915276"/>
                <a:gd name="connsiteY166" fmla="*/ 1417320 h 1920240"/>
                <a:gd name="connsiteX167" fmla="*/ 4343401 w 7915276"/>
                <a:gd name="connsiteY167" fmla="*/ 1350645 h 1920240"/>
                <a:gd name="connsiteX168" fmla="*/ 4343401 w 7915276"/>
                <a:gd name="connsiteY168" fmla="*/ 569595 h 1920240"/>
                <a:gd name="connsiteX169" fmla="*/ 4410076 w 7915276"/>
                <a:gd name="connsiteY169" fmla="*/ 502920 h 1920240"/>
                <a:gd name="connsiteX170" fmla="*/ 4953001 w 7915276"/>
                <a:gd name="connsiteY170" fmla="*/ 457200 h 1920240"/>
                <a:gd name="connsiteX171" fmla="*/ 5019676 w 7915276"/>
                <a:gd name="connsiteY171" fmla="*/ 523875 h 1920240"/>
                <a:gd name="connsiteX172" fmla="*/ 5019676 w 7915276"/>
                <a:gd name="connsiteY172" fmla="*/ 1396365 h 1920240"/>
                <a:gd name="connsiteX173" fmla="*/ 4953001 w 7915276"/>
                <a:gd name="connsiteY173" fmla="*/ 1463040 h 1920240"/>
                <a:gd name="connsiteX174" fmla="*/ 4886326 w 7915276"/>
                <a:gd name="connsiteY174" fmla="*/ 1396365 h 1920240"/>
                <a:gd name="connsiteX175" fmla="*/ 4886326 w 7915276"/>
                <a:gd name="connsiteY175" fmla="*/ 523875 h 1920240"/>
                <a:gd name="connsiteX176" fmla="*/ 4953001 w 7915276"/>
                <a:gd name="connsiteY176" fmla="*/ 457200 h 1920240"/>
                <a:gd name="connsiteX177" fmla="*/ 3686176 w 7915276"/>
                <a:gd name="connsiteY177" fmla="*/ 457200 h 1920240"/>
                <a:gd name="connsiteX178" fmla="*/ 3752851 w 7915276"/>
                <a:gd name="connsiteY178" fmla="*/ 523875 h 1920240"/>
                <a:gd name="connsiteX179" fmla="*/ 3752851 w 7915276"/>
                <a:gd name="connsiteY179" fmla="*/ 1396365 h 1920240"/>
                <a:gd name="connsiteX180" fmla="*/ 3686176 w 7915276"/>
                <a:gd name="connsiteY180" fmla="*/ 1463040 h 1920240"/>
                <a:gd name="connsiteX181" fmla="*/ 3619501 w 7915276"/>
                <a:gd name="connsiteY181" fmla="*/ 1396365 h 1920240"/>
                <a:gd name="connsiteX182" fmla="*/ 3619501 w 7915276"/>
                <a:gd name="connsiteY182" fmla="*/ 523875 h 1920240"/>
                <a:gd name="connsiteX183" fmla="*/ 3686176 w 7915276"/>
                <a:gd name="connsiteY183" fmla="*/ 457200 h 1920240"/>
                <a:gd name="connsiteX184" fmla="*/ 428626 w 7915276"/>
                <a:gd name="connsiteY184" fmla="*/ 427993 h 1920240"/>
                <a:gd name="connsiteX185" fmla="*/ 495302 w 7915276"/>
                <a:gd name="connsiteY185" fmla="*/ 494668 h 1920240"/>
                <a:gd name="connsiteX186" fmla="*/ 495300 w 7915276"/>
                <a:gd name="connsiteY186" fmla="*/ 1425574 h 1920240"/>
                <a:gd name="connsiteX187" fmla="*/ 428625 w 7915276"/>
                <a:gd name="connsiteY187" fmla="*/ 1492249 h 1920240"/>
                <a:gd name="connsiteX188" fmla="*/ 428626 w 7915276"/>
                <a:gd name="connsiteY188" fmla="*/ 1492248 h 1920240"/>
                <a:gd name="connsiteX189" fmla="*/ 361951 w 7915276"/>
                <a:gd name="connsiteY189" fmla="*/ 1425573 h 1920240"/>
                <a:gd name="connsiteX190" fmla="*/ 361951 w 7915276"/>
                <a:gd name="connsiteY190" fmla="*/ 494668 h 1920240"/>
                <a:gd name="connsiteX191" fmla="*/ 428626 w 7915276"/>
                <a:gd name="connsiteY191" fmla="*/ 427993 h 1920240"/>
                <a:gd name="connsiteX192" fmla="*/ 7124701 w 7915276"/>
                <a:gd name="connsiteY192" fmla="*/ 411480 h 1920240"/>
                <a:gd name="connsiteX193" fmla="*/ 7191376 w 7915276"/>
                <a:gd name="connsiteY193" fmla="*/ 478155 h 1920240"/>
                <a:gd name="connsiteX194" fmla="*/ 7191376 w 7915276"/>
                <a:gd name="connsiteY194" fmla="*/ 1442085 h 1920240"/>
                <a:gd name="connsiteX195" fmla="*/ 7124701 w 7915276"/>
                <a:gd name="connsiteY195" fmla="*/ 1508760 h 1920240"/>
                <a:gd name="connsiteX196" fmla="*/ 7058026 w 7915276"/>
                <a:gd name="connsiteY196" fmla="*/ 1442085 h 1920240"/>
                <a:gd name="connsiteX197" fmla="*/ 7058026 w 7915276"/>
                <a:gd name="connsiteY197" fmla="*/ 478155 h 1920240"/>
                <a:gd name="connsiteX198" fmla="*/ 7124701 w 7915276"/>
                <a:gd name="connsiteY198" fmla="*/ 411480 h 1920240"/>
                <a:gd name="connsiteX199" fmla="*/ 7667626 w 7915276"/>
                <a:gd name="connsiteY199" fmla="*/ 365760 h 1920240"/>
                <a:gd name="connsiteX200" fmla="*/ 7734301 w 7915276"/>
                <a:gd name="connsiteY200" fmla="*/ 432435 h 1920240"/>
                <a:gd name="connsiteX201" fmla="*/ 7734301 w 7915276"/>
                <a:gd name="connsiteY201" fmla="*/ 1487805 h 1920240"/>
                <a:gd name="connsiteX202" fmla="*/ 7667626 w 7915276"/>
                <a:gd name="connsiteY202" fmla="*/ 1554480 h 1920240"/>
                <a:gd name="connsiteX203" fmla="*/ 7600951 w 7915276"/>
                <a:gd name="connsiteY203" fmla="*/ 1487805 h 1920240"/>
                <a:gd name="connsiteX204" fmla="*/ 7600951 w 7915276"/>
                <a:gd name="connsiteY204" fmla="*/ 432435 h 1920240"/>
                <a:gd name="connsiteX205" fmla="*/ 7667626 w 7915276"/>
                <a:gd name="connsiteY205" fmla="*/ 365760 h 1920240"/>
                <a:gd name="connsiteX206" fmla="*/ 6219826 w 7915276"/>
                <a:gd name="connsiteY206" fmla="*/ 365760 h 1920240"/>
                <a:gd name="connsiteX207" fmla="*/ 6286501 w 7915276"/>
                <a:gd name="connsiteY207" fmla="*/ 432435 h 1920240"/>
                <a:gd name="connsiteX208" fmla="*/ 6286501 w 7915276"/>
                <a:gd name="connsiteY208" fmla="*/ 1487805 h 1920240"/>
                <a:gd name="connsiteX209" fmla="*/ 6219826 w 7915276"/>
                <a:gd name="connsiteY209" fmla="*/ 1554480 h 1920240"/>
                <a:gd name="connsiteX210" fmla="*/ 6153151 w 7915276"/>
                <a:gd name="connsiteY210" fmla="*/ 1487805 h 1920240"/>
                <a:gd name="connsiteX211" fmla="*/ 6153151 w 7915276"/>
                <a:gd name="connsiteY211" fmla="*/ 432435 h 1920240"/>
                <a:gd name="connsiteX212" fmla="*/ 6219826 w 7915276"/>
                <a:gd name="connsiteY212" fmla="*/ 365760 h 1920240"/>
                <a:gd name="connsiteX213" fmla="*/ 4229101 w 7915276"/>
                <a:gd name="connsiteY213" fmla="*/ 365760 h 1920240"/>
                <a:gd name="connsiteX214" fmla="*/ 4295776 w 7915276"/>
                <a:gd name="connsiteY214" fmla="*/ 432435 h 1920240"/>
                <a:gd name="connsiteX215" fmla="*/ 4295776 w 7915276"/>
                <a:gd name="connsiteY215" fmla="*/ 1487805 h 1920240"/>
                <a:gd name="connsiteX216" fmla="*/ 4229101 w 7915276"/>
                <a:gd name="connsiteY216" fmla="*/ 1554480 h 1920240"/>
                <a:gd name="connsiteX217" fmla="*/ 4162426 w 7915276"/>
                <a:gd name="connsiteY217" fmla="*/ 1487805 h 1920240"/>
                <a:gd name="connsiteX218" fmla="*/ 4162426 w 7915276"/>
                <a:gd name="connsiteY218" fmla="*/ 432435 h 1920240"/>
                <a:gd name="connsiteX219" fmla="*/ 4229101 w 7915276"/>
                <a:gd name="connsiteY219" fmla="*/ 365760 h 1920240"/>
                <a:gd name="connsiteX220" fmla="*/ 3324226 w 7915276"/>
                <a:gd name="connsiteY220" fmla="*/ 365760 h 1920240"/>
                <a:gd name="connsiteX221" fmla="*/ 3390901 w 7915276"/>
                <a:gd name="connsiteY221" fmla="*/ 432435 h 1920240"/>
                <a:gd name="connsiteX222" fmla="*/ 3390901 w 7915276"/>
                <a:gd name="connsiteY222" fmla="*/ 1487805 h 1920240"/>
                <a:gd name="connsiteX223" fmla="*/ 3324226 w 7915276"/>
                <a:gd name="connsiteY223" fmla="*/ 1554480 h 1920240"/>
                <a:gd name="connsiteX224" fmla="*/ 3257551 w 7915276"/>
                <a:gd name="connsiteY224" fmla="*/ 1487805 h 1920240"/>
                <a:gd name="connsiteX225" fmla="*/ 3257551 w 7915276"/>
                <a:gd name="connsiteY225" fmla="*/ 432435 h 1920240"/>
                <a:gd name="connsiteX226" fmla="*/ 3324226 w 7915276"/>
                <a:gd name="connsiteY226" fmla="*/ 365760 h 1920240"/>
                <a:gd name="connsiteX227" fmla="*/ 2600326 w 7915276"/>
                <a:gd name="connsiteY227" fmla="*/ 320040 h 1920240"/>
                <a:gd name="connsiteX228" fmla="*/ 2667001 w 7915276"/>
                <a:gd name="connsiteY228" fmla="*/ 386715 h 1920240"/>
                <a:gd name="connsiteX229" fmla="*/ 2667001 w 7915276"/>
                <a:gd name="connsiteY229" fmla="*/ 1533525 h 1920240"/>
                <a:gd name="connsiteX230" fmla="*/ 2600326 w 7915276"/>
                <a:gd name="connsiteY230" fmla="*/ 1600200 h 1920240"/>
                <a:gd name="connsiteX231" fmla="*/ 2533651 w 7915276"/>
                <a:gd name="connsiteY231" fmla="*/ 1533525 h 1920240"/>
                <a:gd name="connsiteX232" fmla="*/ 2533651 w 7915276"/>
                <a:gd name="connsiteY232" fmla="*/ 386715 h 1920240"/>
                <a:gd name="connsiteX233" fmla="*/ 2600326 w 7915276"/>
                <a:gd name="connsiteY233" fmla="*/ 320040 h 1920240"/>
                <a:gd name="connsiteX234" fmla="*/ 6762751 w 7915276"/>
                <a:gd name="connsiteY234" fmla="*/ 274320 h 1920240"/>
                <a:gd name="connsiteX235" fmla="*/ 6829426 w 7915276"/>
                <a:gd name="connsiteY235" fmla="*/ 340995 h 1920240"/>
                <a:gd name="connsiteX236" fmla="*/ 6829426 w 7915276"/>
                <a:gd name="connsiteY236" fmla="*/ 1579245 h 1920240"/>
                <a:gd name="connsiteX237" fmla="*/ 6762751 w 7915276"/>
                <a:gd name="connsiteY237" fmla="*/ 1645920 h 1920240"/>
                <a:gd name="connsiteX238" fmla="*/ 6696076 w 7915276"/>
                <a:gd name="connsiteY238" fmla="*/ 1579245 h 1920240"/>
                <a:gd name="connsiteX239" fmla="*/ 6696076 w 7915276"/>
                <a:gd name="connsiteY239" fmla="*/ 340995 h 1920240"/>
                <a:gd name="connsiteX240" fmla="*/ 6762751 w 7915276"/>
                <a:gd name="connsiteY240" fmla="*/ 274320 h 1920240"/>
                <a:gd name="connsiteX241" fmla="*/ 4772026 w 7915276"/>
                <a:gd name="connsiteY241" fmla="*/ 243458 h 1920240"/>
                <a:gd name="connsiteX242" fmla="*/ 4838701 w 7915276"/>
                <a:gd name="connsiteY242" fmla="*/ 310133 h 1920240"/>
                <a:gd name="connsiteX243" fmla="*/ 4838701 w 7915276"/>
                <a:gd name="connsiteY243" fmla="*/ 1610108 h 1920240"/>
                <a:gd name="connsiteX244" fmla="*/ 4772026 w 7915276"/>
                <a:gd name="connsiteY244" fmla="*/ 1676783 h 1920240"/>
                <a:gd name="connsiteX245" fmla="*/ 4705351 w 7915276"/>
                <a:gd name="connsiteY245" fmla="*/ 1610108 h 1920240"/>
                <a:gd name="connsiteX246" fmla="*/ 4705351 w 7915276"/>
                <a:gd name="connsiteY246" fmla="*/ 310133 h 1920240"/>
                <a:gd name="connsiteX247" fmla="*/ 4772026 w 7915276"/>
                <a:gd name="connsiteY247" fmla="*/ 243458 h 1920240"/>
                <a:gd name="connsiteX248" fmla="*/ 3143251 w 7915276"/>
                <a:gd name="connsiteY248" fmla="*/ 243458 h 1920240"/>
                <a:gd name="connsiteX249" fmla="*/ 3209926 w 7915276"/>
                <a:gd name="connsiteY249" fmla="*/ 310133 h 1920240"/>
                <a:gd name="connsiteX250" fmla="*/ 3209926 w 7915276"/>
                <a:gd name="connsiteY250" fmla="*/ 1610108 h 1920240"/>
                <a:gd name="connsiteX251" fmla="*/ 3143251 w 7915276"/>
                <a:gd name="connsiteY251" fmla="*/ 1676783 h 1920240"/>
                <a:gd name="connsiteX252" fmla="*/ 3076576 w 7915276"/>
                <a:gd name="connsiteY252" fmla="*/ 1610108 h 1920240"/>
                <a:gd name="connsiteX253" fmla="*/ 3076576 w 7915276"/>
                <a:gd name="connsiteY253" fmla="*/ 310133 h 1920240"/>
                <a:gd name="connsiteX254" fmla="*/ 3143251 w 7915276"/>
                <a:gd name="connsiteY254" fmla="*/ 243458 h 1920240"/>
                <a:gd name="connsiteX255" fmla="*/ 247651 w 7915276"/>
                <a:gd name="connsiteY255" fmla="*/ 243458 h 1920240"/>
                <a:gd name="connsiteX256" fmla="*/ 314326 w 7915276"/>
                <a:gd name="connsiteY256" fmla="*/ 310133 h 1920240"/>
                <a:gd name="connsiteX257" fmla="*/ 314326 w 7915276"/>
                <a:gd name="connsiteY257" fmla="*/ 1610108 h 1920240"/>
                <a:gd name="connsiteX258" fmla="*/ 247651 w 7915276"/>
                <a:gd name="connsiteY258" fmla="*/ 1676783 h 1920240"/>
                <a:gd name="connsiteX259" fmla="*/ 180976 w 7915276"/>
                <a:gd name="connsiteY259" fmla="*/ 1610108 h 1920240"/>
                <a:gd name="connsiteX260" fmla="*/ 180976 w 7915276"/>
                <a:gd name="connsiteY260" fmla="*/ 310133 h 1920240"/>
                <a:gd name="connsiteX261" fmla="*/ 247651 w 7915276"/>
                <a:gd name="connsiteY261" fmla="*/ 243458 h 1920240"/>
                <a:gd name="connsiteX262" fmla="*/ 6581776 w 7915276"/>
                <a:gd name="connsiteY262" fmla="*/ 182880 h 1920240"/>
                <a:gd name="connsiteX263" fmla="*/ 6648451 w 7915276"/>
                <a:gd name="connsiteY263" fmla="*/ 249555 h 1920240"/>
                <a:gd name="connsiteX264" fmla="*/ 6648451 w 7915276"/>
                <a:gd name="connsiteY264" fmla="*/ 1670685 h 1920240"/>
                <a:gd name="connsiteX265" fmla="*/ 6581776 w 7915276"/>
                <a:gd name="connsiteY265" fmla="*/ 1737360 h 1920240"/>
                <a:gd name="connsiteX266" fmla="*/ 6515101 w 7915276"/>
                <a:gd name="connsiteY266" fmla="*/ 1670685 h 1920240"/>
                <a:gd name="connsiteX267" fmla="*/ 6515101 w 7915276"/>
                <a:gd name="connsiteY267" fmla="*/ 249555 h 1920240"/>
                <a:gd name="connsiteX268" fmla="*/ 6581776 w 7915276"/>
                <a:gd name="connsiteY268" fmla="*/ 182880 h 1920240"/>
                <a:gd name="connsiteX269" fmla="*/ 3505201 w 7915276"/>
                <a:gd name="connsiteY269" fmla="*/ 182880 h 1920240"/>
                <a:gd name="connsiteX270" fmla="*/ 3571876 w 7915276"/>
                <a:gd name="connsiteY270" fmla="*/ 249555 h 1920240"/>
                <a:gd name="connsiteX271" fmla="*/ 3571876 w 7915276"/>
                <a:gd name="connsiteY271" fmla="*/ 1670685 h 1920240"/>
                <a:gd name="connsiteX272" fmla="*/ 3505201 w 7915276"/>
                <a:gd name="connsiteY272" fmla="*/ 1737360 h 1920240"/>
                <a:gd name="connsiteX273" fmla="*/ 3438526 w 7915276"/>
                <a:gd name="connsiteY273" fmla="*/ 1670685 h 1920240"/>
                <a:gd name="connsiteX274" fmla="*/ 3438526 w 7915276"/>
                <a:gd name="connsiteY274" fmla="*/ 249555 h 1920240"/>
                <a:gd name="connsiteX275" fmla="*/ 3505201 w 7915276"/>
                <a:gd name="connsiteY275" fmla="*/ 182880 h 1920240"/>
                <a:gd name="connsiteX276" fmla="*/ 4048126 w 7915276"/>
                <a:gd name="connsiteY276" fmla="*/ 137160 h 1920240"/>
                <a:gd name="connsiteX277" fmla="*/ 4114801 w 7915276"/>
                <a:gd name="connsiteY277" fmla="*/ 203835 h 1920240"/>
                <a:gd name="connsiteX278" fmla="*/ 4114801 w 7915276"/>
                <a:gd name="connsiteY278" fmla="*/ 1716405 h 1920240"/>
                <a:gd name="connsiteX279" fmla="*/ 4048126 w 7915276"/>
                <a:gd name="connsiteY279" fmla="*/ 1783080 h 1920240"/>
                <a:gd name="connsiteX280" fmla="*/ 3981451 w 7915276"/>
                <a:gd name="connsiteY280" fmla="*/ 1716405 h 1920240"/>
                <a:gd name="connsiteX281" fmla="*/ 3981451 w 7915276"/>
                <a:gd name="connsiteY281" fmla="*/ 203835 h 1920240"/>
                <a:gd name="connsiteX282" fmla="*/ 4048126 w 7915276"/>
                <a:gd name="connsiteY282" fmla="*/ 137160 h 1920240"/>
                <a:gd name="connsiteX283" fmla="*/ 2962276 w 7915276"/>
                <a:gd name="connsiteY283" fmla="*/ 137160 h 1920240"/>
                <a:gd name="connsiteX284" fmla="*/ 3028951 w 7915276"/>
                <a:gd name="connsiteY284" fmla="*/ 203835 h 1920240"/>
                <a:gd name="connsiteX285" fmla="*/ 3028951 w 7915276"/>
                <a:gd name="connsiteY285" fmla="*/ 1716405 h 1920240"/>
                <a:gd name="connsiteX286" fmla="*/ 2962276 w 7915276"/>
                <a:gd name="connsiteY286" fmla="*/ 1783080 h 1920240"/>
                <a:gd name="connsiteX287" fmla="*/ 2895601 w 7915276"/>
                <a:gd name="connsiteY287" fmla="*/ 1716405 h 1920240"/>
                <a:gd name="connsiteX288" fmla="*/ 2895601 w 7915276"/>
                <a:gd name="connsiteY288" fmla="*/ 203835 h 1920240"/>
                <a:gd name="connsiteX289" fmla="*/ 2962276 w 7915276"/>
                <a:gd name="connsiteY289" fmla="*/ 137160 h 1920240"/>
                <a:gd name="connsiteX290" fmla="*/ 2781301 w 7915276"/>
                <a:gd name="connsiteY290" fmla="*/ 91440 h 1920240"/>
                <a:gd name="connsiteX291" fmla="*/ 2847976 w 7915276"/>
                <a:gd name="connsiteY291" fmla="*/ 158115 h 1920240"/>
                <a:gd name="connsiteX292" fmla="*/ 2847976 w 7915276"/>
                <a:gd name="connsiteY292" fmla="*/ 1762125 h 1920240"/>
                <a:gd name="connsiteX293" fmla="*/ 2781301 w 7915276"/>
                <a:gd name="connsiteY293" fmla="*/ 1828800 h 1920240"/>
                <a:gd name="connsiteX294" fmla="*/ 2714626 w 7915276"/>
                <a:gd name="connsiteY294" fmla="*/ 1762125 h 1920240"/>
                <a:gd name="connsiteX295" fmla="*/ 2714626 w 7915276"/>
                <a:gd name="connsiteY295" fmla="*/ 158115 h 1920240"/>
                <a:gd name="connsiteX296" fmla="*/ 2781301 w 7915276"/>
                <a:gd name="connsiteY296" fmla="*/ 91440 h 1920240"/>
                <a:gd name="connsiteX297" fmla="*/ 6400801 w 7915276"/>
                <a:gd name="connsiteY297" fmla="*/ 0 h 1920240"/>
                <a:gd name="connsiteX298" fmla="*/ 6467476 w 7915276"/>
                <a:gd name="connsiteY298" fmla="*/ 66675 h 1920240"/>
                <a:gd name="connsiteX299" fmla="*/ 6467476 w 7915276"/>
                <a:gd name="connsiteY299" fmla="*/ 1853565 h 1920240"/>
                <a:gd name="connsiteX300" fmla="*/ 6400801 w 7915276"/>
                <a:gd name="connsiteY300" fmla="*/ 1920240 h 1920240"/>
                <a:gd name="connsiteX301" fmla="*/ 6334126 w 7915276"/>
                <a:gd name="connsiteY301" fmla="*/ 1853565 h 1920240"/>
                <a:gd name="connsiteX302" fmla="*/ 6334126 w 7915276"/>
                <a:gd name="connsiteY302" fmla="*/ 66675 h 1920240"/>
                <a:gd name="connsiteX303" fmla="*/ 6400801 w 7915276"/>
                <a:gd name="connsiteY303" fmla="*/ 0 h 1920240"/>
                <a:gd name="connsiteX304" fmla="*/ 3867151 w 7915276"/>
                <a:gd name="connsiteY304" fmla="*/ 0 h 1920240"/>
                <a:gd name="connsiteX305" fmla="*/ 3933826 w 7915276"/>
                <a:gd name="connsiteY305" fmla="*/ 66675 h 1920240"/>
                <a:gd name="connsiteX306" fmla="*/ 3933826 w 7915276"/>
                <a:gd name="connsiteY306" fmla="*/ 1853565 h 1920240"/>
                <a:gd name="connsiteX307" fmla="*/ 3867151 w 7915276"/>
                <a:gd name="connsiteY307" fmla="*/ 1920240 h 1920240"/>
                <a:gd name="connsiteX308" fmla="*/ 3800476 w 7915276"/>
                <a:gd name="connsiteY308" fmla="*/ 1853565 h 1920240"/>
                <a:gd name="connsiteX309" fmla="*/ 3800476 w 7915276"/>
                <a:gd name="connsiteY309" fmla="*/ 66675 h 1920240"/>
                <a:gd name="connsiteX310" fmla="*/ 3867151 w 7915276"/>
                <a:gd name="connsiteY310" fmla="*/ 0 h 192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Lst>
              <a:rect l="l" t="t" r="r" b="b"/>
              <a:pathLst>
                <a:path w="7915276" h="1920240">
                  <a:moveTo>
                    <a:pt x="5655946" y="914400"/>
                  </a:moveTo>
                  <a:lnTo>
                    <a:pt x="5697856" y="914400"/>
                  </a:lnTo>
                  <a:cubicBezTo>
                    <a:pt x="5723106" y="914400"/>
                    <a:pt x="5743576" y="934870"/>
                    <a:pt x="5743576" y="960120"/>
                  </a:cubicBezTo>
                  <a:cubicBezTo>
                    <a:pt x="5743576" y="985370"/>
                    <a:pt x="5723106" y="1005840"/>
                    <a:pt x="5697856" y="1005840"/>
                  </a:cubicBezTo>
                  <a:lnTo>
                    <a:pt x="5655946" y="1005840"/>
                  </a:lnTo>
                  <a:cubicBezTo>
                    <a:pt x="5630696" y="1005840"/>
                    <a:pt x="5610226" y="985370"/>
                    <a:pt x="5610226" y="960120"/>
                  </a:cubicBezTo>
                  <a:cubicBezTo>
                    <a:pt x="5610226" y="934870"/>
                    <a:pt x="5630696" y="914400"/>
                    <a:pt x="5655946" y="914400"/>
                  </a:cubicBezTo>
                  <a:close/>
                  <a:moveTo>
                    <a:pt x="1514477" y="868680"/>
                  </a:moveTo>
                  <a:cubicBezTo>
                    <a:pt x="1551300" y="868680"/>
                    <a:pt x="1581151" y="898531"/>
                    <a:pt x="1581151" y="935355"/>
                  </a:cubicBezTo>
                  <a:lnTo>
                    <a:pt x="1581151" y="984885"/>
                  </a:lnTo>
                  <a:cubicBezTo>
                    <a:pt x="1581151" y="1021709"/>
                    <a:pt x="1551300" y="1051560"/>
                    <a:pt x="1514477" y="1051560"/>
                  </a:cubicBezTo>
                  <a:cubicBezTo>
                    <a:pt x="1477652" y="1051560"/>
                    <a:pt x="1447801" y="1021709"/>
                    <a:pt x="1447801" y="984885"/>
                  </a:cubicBezTo>
                  <a:lnTo>
                    <a:pt x="1447801" y="935355"/>
                  </a:lnTo>
                  <a:cubicBezTo>
                    <a:pt x="1447801" y="898531"/>
                    <a:pt x="1477652" y="868680"/>
                    <a:pt x="1514477" y="868680"/>
                  </a:cubicBezTo>
                  <a:close/>
                  <a:moveTo>
                    <a:pt x="1695451" y="822960"/>
                  </a:moveTo>
                  <a:cubicBezTo>
                    <a:pt x="1732275" y="822960"/>
                    <a:pt x="1762126" y="852811"/>
                    <a:pt x="1762126" y="889635"/>
                  </a:cubicBezTo>
                  <a:lnTo>
                    <a:pt x="1762126" y="1030605"/>
                  </a:lnTo>
                  <a:cubicBezTo>
                    <a:pt x="1762126" y="1067429"/>
                    <a:pt x="1732275" y="1097280"/>
                    <a:pt x="1695451" y="1097280"/>
                  </a:cubicBezTo>
                  <a:cubicBezTo>
                    <a:pt x="1658627" y="1097280"/>
                    <a:pt x="1628777" y="1067429"/>
                    <a:pt x="1628777" y="1030605"/>
                  </a:cubicBezTo>
                  <a:lnTo>
                    <a:pt x="1628777" y="889635"/>
                  </a:lnTo>
                  <a:cubicBezTo>
                    <a:pt x="1628777" y="852811"/>
                    <a:pt x="1658627" y="822960"/>
                    <a:pt x="1695451" y="822960"/>
                  </a:cubicBezTo>
                  <a:close/>
                  <a:moveTo>
                    <a:pt x="1152526" y="822960"/>
                  </a:moveTo>
                  <a:cubicBezTo>
                    <a:pt x="1189350" y="822960"/>
                    <a:pt x="1219202" y="852811"/>
                    <a:pt x="1219202" y="889635"/>
                  </a:cubicBezTo>
                  <a:lnTo>
                    <a:pt x="1219202" y="1030605"/>
                  </a:lnTo>
                  <a:cubicBezTo>
                    <a:pt x="1219202" y="1067429"/>
                    <a:pt x="1189350" y="1097280"/>
                    <a:pt x="1152526" y="1097280"/>
                  </a:cubicBezTo>
                  <a:cubicBezTo>
                    <a:pt x="1115702" y="1097280"/>
                    <a:pt x="1085851" y="1067429"/>
                    <a:pt x="1085851" y="1030605"/>
                  </a:cubicBezTo>
                  <a:lnTo>
                    <a:pt x="1085851" y="889635"/>
                  </a:lnTo>
                  <a:cubicBezTo>
                    <a:pt x="1085851" y="852811"/>
                    <a:pt x="1115702" y="822960"/>
                    <a:pt x="1152526" y="822960"/>
                  </a:cubicBezTo>
                  <a:close/>
                  <a:moveTo>
                    <a:pt x="7848601" y="777240"/>
                  </a:moveTo>
                  <a:cubicBezTo>
                    <a:pt x="7885425" y="777240"/>
                    <a:pt x="7915276" y="807091"/>
                    <a:pt x="7915276" y="843915"/>
                  </a:cubicBezTo>
                  <a:lnTo>
                    <a:pt x="7915276" y="1076325"/>
                  </a:lnTo>
                  <a:cubicBezTo>
                    <a:pt x="7915276" y="1113149"/>
                    <a:pt x="7885425" y="1143000"/>
                    <a:pt x="7848601" y="1143000"/>
                  </a:cubicBezTo>
                  <a:cubicBezTo>
                    <a:pt x="7811777" y="1143000"/>
                    <a:pt x="7781926" y="1113149"/>
                    <a:pt x="7781926" y="1076325"/>
                  </a:cubicBezTo>
                  <a:lnTo>
                    <a:pt x="7781926" y="843915"/>
                  </a:lnTo>
                  <a:cubicBezTo>
                    <a:pt x="7781926" y="807091"/>
                    <a:pt x="7811777" y="777240"/>
                    <a:pt x="7848601" y="777240"/>
                  </a:cubicBezTo>
                  <a:close/>
                  <a:moveTo>
                    <a:pt x="1876426" y="777240"/>
                  </a:moveTo>
                  <a:cubicBezTo>
                    <a:pt x="1913250" y="777240"/>
                    <a:pt x="1943101" y="807091"/>
                    <a:pt x="1943101" y="843915"/>
                  </a:cubicBezTo>
                  <a:lnTo>
                    <a:pt x="1943101" y="1076325"/>
                  </a:lnTo>
                  <a:cubicBezTo>
                    <a:pt x="1943101" y="1113149"/>
                    <a:pt x="1913250" y="1143000"/>
                    <a:pt x="1876426" y="1143000"/>
                  </a:cubicBezTo>
                  <a:cubicBezTo>
                    <a:pt x="1839603" y="1143000"/>
                    <a:pt x="1809751" y="1113149"/>
                    <a:pt x="1809751" y="1076325"/>
                  </a:cubicBezTo>
                  <a:lnTo>
                    <a:pt x="1809751" y="843915"/>
                  </a:lnTo>
                  <a:cubicBezTo>
                    <a:pt x="1809751" y="807091"/>
                    <a:pt x="1839603" y="777240"/>
                    <a:pt x="1876426" y="777240"/>
                  </a:cubicBezTo>
                  <a:close/>
                  <a:moveTo>
                    <a:pt x="1333501" y="777240"/>
                  </a:moveTo>
                  <a:cubicBezTo>
                    <a:pt x="1370325" y="777240"/>
                    <a:pt x="1400176" y="807091"/>
                    <a:pt x="1400176" y="843915"/>
                  </a:cubicBezTo>
                  <a:lnTo>
                    <a:pt x="1400176" y="1076325"/>
                  </a:lnTo>
                  <a:cubicBezTo>
                    <a:pt x="1400176" y="1113149"/>
                    <a:pt x="1370325" y="1143000"/>
                    <a:pt x="1333501" y="1143000"/>
                  </a:cubicBezTo>
                  <a:cubicBezTo>
                    <a:pt x="1296677" y="1143000"/>
                    <a:pt x="1266826" y="1113149"/>
                    <a:pt x="1266826" y="1076325"/>
                  </a:cubicBezTo>
                  <a:lnTo>
                    <a:pt x="1266826" y="843915"/>
                  </a:lnTo>
                  <a:cubicBezTo>
                    <a:pt x="1266826" y="807091"/>
                    <a:pt x="1296677" y="777240"/>
                    <a:pt x="1333501" y="777240"/>
                  </a:cubicBezTo>
                  <a:close/>
                  <a:moveTo>
                    <a:pt x="7305676" y="731520"/>
                  </a:moveTo>
                  <a:cubicBezTo>
                    <a:pt x="7342500" y="731520"/>
                    <a:pt x="7372351" y="761371"/>
                    <a:pt x="7372351" y="798195"/>
                  </a:cubicBezTo>
                  <a:lnTo>
                    <a:pt x="7372351" y="1122045"/>
                  </a:lnTo>
                  <a:cubicBezTo>
                    <a:pt x="7372351" y="1158869"/>
                    <a:pt x="7342500" y="1188720"/>
                    <a:pt x="7305676" y="1188720"/>
                  </a:cubicBezTo>
                  <a:cubicBezTo>
                    <a:pt x="7268852" y="1188720"/>
                    <a:pt x="7239001" y="1158869"/>
                    <a:pt x="7239001" y="1122045"/>
                  </a:cubicBezTo>
                  <a:lnTo>
                    <a:pt x="7239001" y="798195"/>
                  </a:lnTo>
                  <a:cubicBezTo>
                    <a:pt x="7239001" y="761371"/>
                    <a:pt x="7268852" y="731520"/>
                    <a:pt x="7305676" y="731520"/>
                  </a:cubicBezTo>
                  <a:close/>
                  <a:moveTo>
                    <a:pt x="5314951" y="731520"/>
                  </a:moveTo>
                  <a:cubicBezTo>
                    <a:pt x="5351775" y="731520"/>
                    <a:pt x="5381626" y="761371"/>
                    <a:pt x="5381626" y="798195"/>
                  </a:cubicBezTo>
                  <a:lnTo>
                    <a:pt x="5381626" y="1122045"/>
                  </a:lnTo>
                  <a:cubicBezTo>
                    <a:pt x="5381626" y="1158869"/>
                    <a:pt x="5351775" y="1188720"/>
                    <a:pt x="5314951" y="1188720"/>
                  </a:cubicBezTo>
                  <a:cubicBezTo>
                    <a:pt x="5278127" y="1188720"/>
                    <a:pt x="5248276" y="1158869"/>
                    <a:pt x="5248276" y="1122045"/>
                  </a:cubicBezTo>
                  <a:lnTo>
                    <a:pt x="5248276" y="798195"/>
                  </a:lnTo>
                  <a:cubicBezTo>
                    <a:pt x="5248276" y="761371"/>
                    <a:pt x="5278127" y="731520"/>
                    <a:pt x="5314951" y="731520"/>
                  </a:cubicBezTo>
                  <a:close/>
                  <a:moveTo>
                    <a:pt x="2057401" y="731520"/>
                  </a:moveTo>
                  <a:cubicBezTo>
                    <a:pt x="2094225" y="731520"/>
                    <a:pt x="2124076" y="761371"/>
                    <a:pt x="2124076" y="798195"/>
                  </a:cubicBezTo>
                  <a:lnTo>
                    <a:pt x="2124076" y="1122045"/>
                  </a:lnTo>
                  <a:cubicBezTo>
                    <a:pt x="2124076" y="1158869"/>
                    <a:pt x="2094225" y="1188720"/>
                    <a:pt x="2057401" y="1188720"/>
                  </a:cubicBezTo>
                  <a:cubicBezTo>
                    <a:pt x="2020577" y="1188720"/>
                    <a:pt x="1990726" y="1158869"/>
                    <a:pt x="1990726" y="1122045"/>
                  </a:cubicBezTo>
                  <a:lnTo>
                    <a:pt x="1990726" y="798195"/>
                  </a:lnTo>
                  <a:cubicBezTo>
                    <a:pt x="1990726" y="761371"/>
                    <a:pt x="2020577" y="731520"/>
                    <a:pt x="2057401" y="731520"/>
                  </a:cubicBezTo>
                  <a:close/>
                  <a:moveTo>
                    <a:pt x="971551" y="731520"/>
                  </a:moveTo>
                  <a:cubicBezTo>
                    <a:pt x="1008376" y="731520"/>
                    <a:pt x="1038226" y="761371"/>
                    <a:pt x="1038226" y="798195"/>
                  </a:cubicBezTo>
                  <a:lnTo>
                    <a:pt x="1038226" y="1122045"/>
                  </a:lnTo>
                  <a:cubicBezTo>
                    <a:pt x="1038226" y="1158869"/>
                    <a:pt x="1008376" y="1188720"/>
                    <a:pt x="971551" y="1188720"/>
                  </a:cubicBezTo>
                  <a:cubicBezTo>
                    <a:pt x="934728" y="1188720"/>
                    <a:pt x="904876" y="1158869"/>
                    <a:pt x="904876" y="1122045"/>
                  </a:cubicBezTo>
                  <a:lnTo>
                    <a:pt x="904876" y="798195"/>
                  </a:lnTo>
                  <a:cubicBezTo>
                    <a:pt x="904876" y="761371"/>
                    <a:pt x="934728" y="731520"/>
                    <a:pt x="971551" y="731520"/>
                  </a:cubicBezTo>
                  <a:close/>
                  <a:moveTo>
                    <a:pt x="5857876" y="685800"/>
                  </a:moveTo>
                  <a:cubicBezTo>
                    <a:pt x="5894700" y="685800"/>
                    <a:pt x="5924551" y="715651"/>
                    <a:pt x="5924551" y="752475"/>
                  </a:cubicBezTo>
                  <a:lnTo>
                    <a:pt x="5924551" y="1167765"/>
                  </a:lnTo>
                  <a:cubicBezTo>
                    <a:pt x="5924551" y="1204589"/>
                    <a:pt x="5894700" y="1234440"/>
                    <a:pt x="5857876" y="1234440"/>
                  </a:cubicBezTo>
                  <a:cubicBezTo>
                    <a:pt x="5821052" y="1234440"/>
                    <a:pt x="5791201" y="1204589"/>
                    <a:pt x="5791201" y="1167765"/>
                  </a:cubicBezTo>
                  <a:lnTo>
                    <a:pt x="5791201" y="752475"/>
                  </a:lnTo>
                  <a:cubicBezTo>
                    <a:pt x="5791201" y="715651"/>
                    <a:pt x="5821052" y="685800"/>
                    <a:pt x="5857876" y="685800"/>
                  </a:cubicBezTo>
                  <a:close/>
                  <a:moveTo>
                    <a:pt x="5495926" y="685800"/>
                  </a:moveTo>
                  <a:cubicBezTo>
                    <a:pt x="5532750" y="685800"/>
                    <a:pt x="5562601" y="715651"/>
                    <a:pt x="5562601" y="752475"/>
                  </a:cubicBezTo>
                  <a:lnTo>
                    <a:pt x="5562601" y="1167765"/>
                  </a:lnTo>
                  <a:cubicBezTo>
                    <a:pt x="5562601" y="1204589"/>
                    <a:pt x="5532750" y="1234440"/>
                    <a:pt x="5495926" y="1234440"/>
                  </a:cubicBezTo>
                  <a:cubicBezTo>
                    <a:pt x="5459102" y="1234440"/>
                    <a:pt x="5429251" y="1204589"/>
                    <a:pt x="5429251" y="1167765"/>
                  </a:cubicBezTo>
                  <a:lnTo>
                    <a:pt x="5429251" y="752475"/>
                  </a:lnTo>
                  <a:cubicBezTo>
                    <a:pt x="5429251" y="715651"/>
                    <a:pt x="5459102" y="685800"/>
                    <a:pt x="5495926" y="685800"/>
                  </a:cubicBezTo>
                  <a:close/>
                  <a:moveTo>
                    <a:pt x="2238376" y="685800"/>
                  </a:moveTo>
                  <a:cubicBezTo>
                    <a:pt x="2275200" y="685800"/>
                    <a:pt x="2305051" y="715651"/>
                    <a:pt x="2305051" y="752475"/>
                  </a:cubicBezTo>
                  <a:lnTo>
                    <a:pt x="2305051" y="1167765"/>
                  </a:lnTo>
                  <a:cubicBezTo>
                    <a:pt x="2305051" y="1204589"/>
                    <a:pt x="2275200" y="1234440"/>
                    <a:pt x="2238376" y="1234440"/>
                  </a:cubicBezTo>
                  <a:cubicBezTo>
                    <a:pt x="2201552" y="1234440"/>
                    <a:pt x="2171701" y="1204589"/>
                    <a:pt x="2171701" y="1167765"/>
                  </a:cubicBezTo>
                  <a:lnTo>
                    <a:pt x="2171701" y="752475"/>
                  </a:lnTo>
                  <a:cubicBezTo>
                    <a:pt x="2171701" y="715651"/>
                    <a:pt x="2201552" y="685800"/>
                    <a:pt x="2238376" y="685800"/>
                  </a:cubicBezTo>
                  <a:close/>
                  <a:moveTo>
                    <a:pt x="609602" y="679356"/>
                  </a:moveTo>
                  <a:cubicBezTo>
                    <a:pt x="646425" y="679356"/>
                    <a:pt x="676276" y="709207"/>
                    <a:pt x="676276" y="746031"/>
                  </a:cubicBezTo>
                  <a:cubicBezTo>
                    <a:pt x="676276" y="888758"/>
                    <a:pt x="676275" y="1031484"/>
                    <a:pt x="676275" y="1174211"/>
                  </a:cubicBezTo>
                  <a:cubicBezTo>
                    <a:pt x="676275" y="1211035"/>
                    <a:pt x="646424" y="1240886"/>
                    <a:pt x="609600" y="1240886"/>
                  </a:cubicBezTo>
                  <a:lnTo>
                    <a:pt x="609602" y="1240885"/>
                  </a:lnTo>
                  <a:cubicBezTo>
                    <a:pt x="572777" y="1240885"/>
                    <a:pt x="542926" y="1211034"/>
                    <a:pt x="542926" y="1174210"/>
                  </a:cubicBezTo>
                  <a:lnTo>
                    <a:pt x="542926" y="746031"/>
                  </a:lnTo>
                  <a:cubicBezTo>
                    <a:pt x="542926" y="709207"/>
                    <a:pt x="572777" y="679356"/>
                    <a:pt x="609602" y="679356"/>
                  </a:cubicBezTo>
                  <a:close/>
                  <a:moveTo>
                    <a:pt x="6943726" y="640080"/>
                  </a:moveTo>
                  <a:cubicBezTo>
                    <a:pt x="6980550" y="640080"/>
                    <a:pt x="7010401" y="669931"/>
                    <a:pt x="7010401" y="706755"/>
                  </a:cubicBezTo>
                  <a:lnTo>
                    <a:pt x="7010401" y="1213485"/>
                  </a:lnTo>
                  <a:cubicBezTo>
                    <a:pt x="7010401" y="1250309"/>
                    <a:pt x="6980550" y="1280160"/>
                    <a:pt x="6943726" y="1280160"/>
                  </a:cubicBezTo>
                  <a:cubicBezTo>
                    <a:pt x="6906902" y="1280160"/>
                    <a:pt x="6877051" y="1250309"/>
                    <a:pt x="6877051" y="1213485"/>
                  </a:cubicBezTo>
                  <a:lnTo>
                    <a:pt x="6877051" y="706755"/>
                  </a:lnTo>
                  <a:cubicBezTo>
                    <a:pt x="6877051" y="669931"/>
                    <a:pt x="6906902" y="640080"/>
                    <a:pt x="6943726" y="640080"/>
                  </a:cubicBezTo>
                  <a:close/>
                  <a:moveTo>
                    <a:pt x="5133976" y="640080"/>
                  </a:moveTo>
                  <a:cubicBezTo>
                    <a:pt x="5170800" y="640080"/>
                    <a:pt x="5200651" y="669931"/>
                    <a:pt x="5200651" y="706755"/>
                  </a:cubicBezTo>
                  <a:lnTo>
                    <a:pt x="5200651" y="1213485"/>
                  </a:lnTo>
                  <a:cubicBezTo>
                    <a:pt x="5200651" y="1250309"/>
                    <a:pt x="5170800" y="1280160"/>
                    <a:pt x="5133976" y="1280160"/>
                  </a:cubicBezTo>
                  <a:cubicBezTo>
                    <a:pt x="5097152" y="1280160"/>
                    <a:pt x="5067301" y="1250309"/>
                    <a:pt x="5067301" y="1213485"/>
                  </a:cubicBezTo>
                  <a:lnTo>
                    <a:pt x="5067301" y="706755"/>
                  </a:lnTo>
                  <a:cubicBezTo>
                    <a:pt x="5067301" y="669931"/>
                    <a:pt x="5097152" y="640080"/>
                    <a:pt x="5133976" y="640080"/>
                  </a:cubicBezTo>
                  <a:close/>
                  <a:moveTo>
                    <a:pt x="790576" y="640080"/>
                  </a:moveTo>
                  <a:cubicBezTo>
                    <a:pt x="827400" y="640080"/>
                    <a:pt x="857251" y="669931"/>
                    <a:pt x="857251" y="706755"/>
                  </a:cubicBezTo>
                  <a:lnTo>
                    <a:pt x="857251" y="1213485"/>
                  </a:lnTo>
                  <a:cubicBezTo>
                    <a:pt x="857251" y="1250309"/>
                    <a:pt x="827400" y="1280160"/>
                    <a:pt x="790576" y="1280160"/>
                  </a:cubicBezTo>
                  <a:cubicBezTo>
                    <a:pt x="753752" y="1280160"/>
                    <a:pt x="723902" y="1250309"/>
                    <a:pt x="723902" y="1213485"/>
                  </a:cubicBezTo>
                  <a:lnTo>
                    <a:pt x="723902" y="706755"/>
                  </a:lnTo>
                  <a:cubicBezTo>
                    <a:pt x="723902" y="669931"/>
                    <a:pt x="753752" y="640080"/>
                    <a:pt x="790576" y="640080"/>
                  </a:cubicBezTo>
                  <a:close/>
                  <a:moveTo>
                    <a:pt x="7486651" y="548640"/>
                  </a:moveTo>
                  <a:cubicBezTo>
                    <a:pt x="7523475" y="548640"/>
                    <a:pt x="7553326" y="578491"/>
                    <a:pt x="7553326" y="615315"/>
                  </a:cubicBezTo>
                  <a:lnTo>
                    <a:pt x="7553326" y="1304925"/>
                  </a:lnTo>
                  <a:cubicBezTo>
                    <a:pt x="7553326" y="1341749"/>
                    <a:pt x="7523475" y="1371600"/>
                    <a:pt x="7486651" y="1371600"/>
                  </a:cubicBezTo>
                  <a:cubicBezTo>
                    <a:pt x="7449827" y="1371600"/>
                    <a:pt x="7419976" y="1341749"/>
                    <a:pt x="7419976" y="1304925"/>
                  </a:cubicBezTo>
                  <a:lnTo>
                    <a:pt x="7419976" y="615315"/>
                  </a:lnTo>
                  <a:cubicBezTo>
                    <a:pt x="7419976" y="578491"/>
                    <a:pt x="7449827" y="548640"/>
                    <a:pt x="7486651" y="548640"/>
                  </a:cubicBezTo>
                  <a:close/>
                  <a:moveTo>
                    <a:pt x="2419351" y="548640"/>
                  </a:moveTo>
                  <a:cubicBezTo>
                    <a:pt x="2456175" y="548640"/>
                    <a:pt x="2486026" y="578491"/>
                    <a:pt x="2486026" y="615315"/>
                  </a:cubicBezTo>
                  <a:lnTo>
                    <a:pt x="2486026" y="1304925"/>
                  </a:lnTo>
                  <a:cubicBezTo>
                    <a:pt x="2486026" y="1341749"/>
                    <a:pt x="2456175" y="1371600"/>
                    <a:pt x="2419351" y="1371600"/>
                  </a:cubicBezTo>
                  <a:cubicBezTo>
                    <a:pt x="2382527" y="1371600"/>
                    <a:pt x="2352676" y="1341749"/>
                    <a:pt x="2352676" y="1304925"/>
                  </a:cubicBezTo>
                  <a:lnTo>
                    <a:pt x="2352676" y="615315"/>
                  </a:lnTo>
                  <a:cubicBezTo>
                    <a:pt x="2352676" y="578491"/>
                    <a:pt x="2382527" y="548640"/>
                    <a:pt x="2419351" y="548640"/>
                  </a:cubicBezTo>
                  <a:close/>
                  <a:moveTo>
                    <a:pt x="66676" y="546281"/>
                  </a:moveTo>
                  <a:cubicBezTo>
                    <a:pt x="103501" y="546281"/>
                    <a:pt x="133352" y="576133"/>
                    <a:pt x="133352" y="612957"/>
                  </a:cubicBezTo>
                  <a:cubicBezTo>
                    <a:pt x="133352" y="844399"/>
                    <a:pt x="133351" y="1075842"/>
                    <a:pt x="133351" y="1307284"/>
                  </a:cubicBezTo>
                  <a:cubicBezTo>
                    <a:pt x="133351" y="1344108"/>
                    <a:pt x="103499" y="1373960"/>
                    <a:pt x="66676" y="1373960"/>
                  </a:cubicBezTo>
                  <a:lnTo>
                    <a:pt x="66676" y="1373959"/>
                  </a:lnTo>
                  <a:cubicBezTo>
                    <a:pt x="29853" y="1373959"/>
                    <a:pt x="0" y="1344107"/>
                    <a:pt x="0" y="1307283"/>
                  </a:cubicBezTo>
                  <a:lnTo>
                    <a:pt x="0" y="612957"/>
                  </a:lnTo>
                  <a:cubicBezTo>
                    <a:pt x="0" y="576133"/>
                    <a:pt x="29853" y="546281"/>
                    <a:pt x="66676" y="546281"/>
                  </a:cubicBezTo>
                  <a:close/>
                  <a:moveTo>
                    <a:pt x="6038851" y="502920"/>
                  </a:moveTo>
                  <a:cubicBezTo>
                    <a:pt x="6075675" y="502920"/>
                    <a:pt x="6105526" y="532771"/>
                    <a:pt x="6105526" y="569595"/>
                  </a:cubicBezTo>
                  <a:lnTo>
                    <a:pt x="6105526" y="1350645"/>
                  </a:lnTo>
                  <a:cubicBezTo>
                    <a:pt x="6105526" y="1387469"/>
                    <a:pt x="6075675" y="1417320"/>
                    <a:pt x="6038851" y="1417320"/>
                  </a:cubicBezTo>
                  <a:cubicBezTo>
                    <a:pt x="6002027" y="1417320"/>
                    <a:pt x="5972176" y="1387469"/>
                    <a:pt x="5972176" y="1350645"/>
                  </a:cubicBezTo>
                  <a:lnTo>
                    <a:pt x="5972176" y="569595"/>
                  </a:lnTo>
                  <a:cubicBezTo>
                    <a:pt x="5972176" y="532771"/>
                    <a:pt x="6002027" y="502920"/>
                    <a:pt x="6038851" y="502920"/>
                  </a:cubicBezTo>
                  <a:close/>
                  <a:moveTo>
                    <a:pt x="4591051" y="502920"/>
                  </a:moveTo>
                  <a:cubicBezTo>
                    <a:pt x="4627875" y="502920"/>
                    <a:pt x="4657726" y="532771"/>
                    <a:pt x="4657726" y="569595"/>
                  </a:cubicBezTo>
                  <a:lnTo>
                    <a:pt x="4657726" y="1350645"/>
                  </a:lnTo>
                  <a:cubicBezTo>
                    <a:pt x="4657726" y="1387469"/>
                    <a:pt x="4627875" y="1417320"/>
                    <a:pt x="4591051" y="1417320"/>
                  </a:cubicBezTo>
                  <a:cubicBezTo>
                    <a:pt x="4554227" y="1417320"/>
                    <a:pt x="4524376" y="1387469"/>
                    <a:pt x="4524376" y="1350645"/>
                  </a:cubicBezTo>
                  <a:lnTo>
                    <a:pt x="4524376" y="569595"/>
                  </a:lnTo>
                  <a:cubicBezTo>
                    <a:pt x="4524376" y="532771"/>
                    <a:pt x="4554227" y="502920"/>
                    <a:pt x="4591051" y="502920"/>
                  </a:cubicBezTo>
                  <a:close/>
                  <a:moveTo>
                    <a:pt x="4410076" y="502920"/>
                  </a:moveTo>
                  <a:cubicBezTo>
                    <a:pt x="4446900" y="502920"/>
                    <a:pt x="4476751" y="532771"/>
                    <a:pt x="4476751" y="569595"/>
                  </a:cubicBezTo>
                  <a:lnTo>
                    <a:pt x="4476751" y="1350645"/>
                  </a:lnTo>
                  <a:cubicBezTo>
                    <a:pt x="4476751" y="1387469"/>
                    <a:pt x="4446900" y="1417320"/>
                    <a:pt x="4410076" y="1417320"/>
                  </a:cubicBezTo>
                  <a:cubicBezTo>
                    <a:pt x="4373252" y="1417320"/>
                    <a:pt x="4343401" y="1387469"/>
                    <a:pt x="4343401" y="1350645"/>
                  </a:cubicBezTo>
                  <a:lnTo>
                    <a:pt x="4343401" y="569595"/>
                  </a:lnTo>
                  <a:cubicBezTo>
                    <a:pt x="4343401" y="532771"/>
                    <a:pt x="4373252" y="502920"/>
                    <a:pt x="4410076" y="502920"/>
                  </a:cubicBezTo>
                  <a:close/>
                  <a:moveTo>
                    <a:pt x="4953001" y="457200"/>
                  </a:moveTo>
                  <a:cubicBezTo>
                    <a:pt x="4989825" y="457200"/>
                    <a:pt x="5019676" y="487051"/>
                    <a:pt x="5019676" y="523875"/>
                  </a:cubicBezTo>
                  <a:lnTo>
                    <a:pt x="5019676" y="1396365"/>
                  </a:lnTo>
                  <a:cubicBezTo>
                    <a:pt x="5019676" y="1433189"/>
                    <a:pt x="4989825" y="1463040"/>
                    <a:pt x="4953001" y="1463040"/>
                  </a:cubicBezTo>
                  <a:cubicBezTo>
                    <a:pt x="4916177" y="1463040"/>
                    <a:pt x="4886326" y="1433189"/>
                    <a:pt x="4886326" y="1396365"/>
                  </a:cubicBezTo>
                  <a:lnTo>
                    <a:pt x="4886326" y="523875"/>
                  </a:lnTo>
                  <a:cubicBezTo>
                    <a:pt x="4886326" y="487051"/>
                    <a:pt x="4916177" y="457200"/>
                    <a:pt x="4953001" y="457200"/>
                  </a:cubicBezTo>
                  <a:close/>
                  <a:moveTo>
                    <a:pt x="3686176" y="457200"/>
                  </a:moveTo>
                  <a:cubicBezTo>
                    <a:pt x="3723000" y="457200"/>
                    <a:pt x="3752851" y="487051"/>
                    <a:pt x="3752851" y="523875"/>
                  </a:cubicBezTo>
                  <a:lnTo>
                    <a:pt x="3752851" y="1396365"/>
                  </a:lnTo>
                  <a:cubicBezTo>
                    <a:pt x="3752851" y="1433189"/>
                    <a:pt x="3723000" y="1463040"/>
                    <a:pt x="3686176" y="1463040"/>
                  </a:cubicBezTo>
                  <a:cubicBezTo>
                    <a:pt x="3649352" y="1463040"/>
                    <a:pt x="3619501" y="1433189"/>
                    <a:pt x="3619501" y="1396365"/>
                  </a:cubicBezTo>
                  <a:lnTo>
                    <a:pt x="3619501" y="523875"/>
                  </a:lnTo>
                  <a:cubicBezTo>
                    <a:pt x="3619501" y="487051"/>
                    <a:pt x="3649352" y="457200"/>
                    <a:pt x="3686176" y="457200"/>
                  </a:cubicBezTo>
                  <a:close/>
                  <a:moveTo>
                    <a:pt x="428626" y="427993"/>
                  </a:moveTo>
                  <a:cubicBezTo>
                    <a:pt x="465450" y="427993"/>
                    <a:pt x="495302" y="457844"/>
                    <a:pt x="495302" y="494668"/>
                  </a:cubicBezTo>
                  <a:cubicBezTo>
                    <a:pt x="495302" y="804970"/>
                    <a:pt x="495300" y="1115272"/>
                    <a:pt x="495300" y="1425574"/>
                  </a:cubicBezTo>
                  <a:cubicBezTo>
                    <a:pt x="495300" y="1462398"/>
                    <a:pt x="465449" y="1492249"/>
                    <a:pt x="428625" y="1492249"/>
                  </a:cubicBezTo>
                  <a:lnTo>
                    <a:pt x="428626" y="1492248"/>
                  </a:lnTo>
                  <a:cubicBezTo>
                    <a:pt x="391802" y="1492248"/>
                    <a:pt x="361951" y="1462397"/>
                    <a:pt x="361951" y="1425573"/>
                  </a:cubicBezTo>
                  <a:lnTo>
                    <a:pt x="361951" y="494668"/>
                  </a:lnTo>
                  <a:cubicBezTo>
                    <a:pt x="361951" y="457844"/>
                    <a:pt x="391802" y="427993"/>
                    <a:pt x="428626" y="427993"/>
                  </a:cubicBezTo>
                  <a:close/>
                  <a:moveTo>
                    <a:pt x="7124701" y="411480"/>
                  </a:moveTo>
                  <a:cubicBezTo>
                    <a:pt x="7161525" y="411480"/>
                    <a:pt x="7191376" y="441331"/>
                    <a:pt x="7191376" y="478155"/>
                  </a:cubicBezTo>
                  <a:lnTo>
                    <a:pt x="7191376" y="1442085"/>
                  </a:lnTo>
                  <a:cubicBezTo>
                    <a:pt x="7191376" y="1478909"/>
                    <a:pt x="7161525" y="1508760"/>
                    <a:pt x="7124701" y="1508760"/>
                  </a:cubicBezTo>
                  <a:cubicBezTo>
                    <a:pt x="7087877" y="1508760"/>
                    <a:pt x="7058026" y="1478909"/>
                    <a:pt x="7058026" y="1442085"/>
                  </a:cubicBezTo>
                  <a:lnTo>
                    <a:pt x="7058026" y="478155"/>
                  </a:lnTo>
                  <a:cubicBezTo>
                    <a:pt x="7058026" y="441331"/>
                    <a:pt x="7087877" y="411480"/>
                    <a:pt x="7124701" y="411480"/>
                  </a:cubicBezTo>
                  <a:close/>
                  <a:moveTo>
                    <a:pt x="7667626" y="365760"/>
                  </a:moveTo>
                  <a:cubicBezTo>
                    <a:pt x="7704450" y="365760"/>
                    <a:pt x="7734301" y="395611"/>
                    <a:pt x="7734301" y="432435"/>
                  </a:cubicBezTo>
                  <a:lnTo>
                    <a:pt x="7734301" y="1487805"/>
                  </a:lnTo>
                  <a:cubicBezTo>
                    <a:pt x="7734301" y="1524629"/>
                    <a:pt x="7704450" y="1554480"/>
                    <a:pt x="7667626" y="1554480"/>
                  </a:cubicBezTo>
                  <a:cubicBezTo>
                    <a:pt x="7630802" y="1554480"/>
                    <a:pt x="7600951" y="1524629"/>
                    <a:pt x="7600951" y="1487805"/>
                  </a:cubicBezTo>
                  <a:lnTo>
                    <a:pt x="7600951" y="432435"/>
                  </a:lnTo>
                  <a:cubicBezTo>
                    <a:pt x="7600951" y="395611"/>
                    <a:pt x="7630802" y="365760"/>
                    <a:pt x="7667626" y="365760"/>
                  </a:cubicBezTo>
                  <a:close/>
                  <a:moveTo>
                    <a:pt x="6219826" y="365760"/>
                  </a:moveTo>
                  <a:cubicBezTo>
                    <a:pt x="6256650" y="365760"/>
                    <a:pt x="6286501" y="395611"/>
                    <a:pt x="6286501" y="432435"/>
                  </a:cubicBezTo>
                  <a:lnTo>
                    <a:pt x="6286501" y="1487805"/>
                  </a:lnTo>
                  <a:cubicBezTo>
                    <a:pt x="6286501" y="1524629"/>
                    <a:pt x="6256650" y="1554480"/>
                    <a:pt x="6219826" y="1554480"/>
                  </a:cubicBezTo>
                  <a:cubicBezTo>
                    <a:pt x="6183002" y="1554480"/>
                    <a:pt x="6153151" y="1524629"/>
                    <a:pt x="6153151" y="1487805"/>
                  </a:cubicBezTo>
                  <a:lnTo>
                    <a:pt x="6153151" y="432435"/>
                  </a:lnTo>
                  <a:cubicBezTo>
                    <a:pt x="6153151" y="395611"/>
                    <a:pt x="6183002" y="365760"/>
                    <a:pt x="6219826" y="365760"/>
                  </a:cubicBezTo>
                  <a:close/>
                  <a:moveTo>
                    <a:pt x="4229101" y="365760"/>
                  </a:moveTo>
                  <a:cubicBezTo>
                    <a:pt x="4265925" y="365760"/>
                    <a:pt x="4295776" y="395611"/>
                    <a:pt x="4295776" y="432435"/>
                  </a:cubicBezTo>
                  <a:lnTo>
                    <a:pt x="4295776" y="1487805"/>
                  </a:lnTo>
                  <a:cubicBezTo>
                    <a:pt x="4295776" y="1524629"/>
                    <a:pt x="4265925" y="1554480"/>
                    <a:pt x="4229101" y="1554480"/>
                  </a:cubicBezTo>
                  <a:cubicBezTo>
                    <a:pt x="4192277" y="1554480"/>
                    <a:pt x="4162426" y="1524629"/>
                    <a:pt x="4162426" y="1487805"/>
                  </a:cubicBezTo>
                  <a:lnTo>
                    <a:pt x="4162426" y="432435"/>
                  </a:lnTo>
                  <a:cubicBezTo>
                    <a:pt x="4162426" y="395611"/>
                    <a:pt x="4192277" y="365760"/>
                    <a:pt x="4229101" y="365760"/>
                  </a:cubicBezTo>
                  <a:close/>
                  <a:moveTo>
                    <a:pt x="3324226" y="365760"/>
                  </a:moveTo>
                  <a:cubicBezTo>
                    <a:pt x="3361050" y="365760"/>
                    <a:pt x="3390901" y="395611"/>
                    <a:pt x="3390901" y="432435"/>
                  </a:cubicBezTo>
                  <a:lnTo>
                    <a:pt x="3390901" y="1487805"/>
                  </a:lnTo>
                  <a:cubicBezTo>
                    <a:pt x="3390901" y="1524629"/>
                    <a:pt x="3361050" y="1554480"/>
                    <a:pt x="3324226" y="1554480"/>
                  </a:cubicBezTo>
                  <a:cubicBezTo>
                    <a:pt x="3287402" y="1554480"/>
                    <a:pt x="3257551" y="1524629"/>
                    <a:pt x="3257551" y="1487805"/>
                  </a:cubicBezTo>
                  <a:lnTo>
                    <a:pt x="3257551" y="432435"/>
                  </a:lnTo>
                  <a:cubicBezTo>
                    <a:pt x="3257551" y="395611"/>
                    <a:pt x="3287402" y="365760"/>
                    <a:pt x="3324226" y="365760"/>
                  </a:cubicBezTo>
                  <a:close/>
                  <a:moveTo>
                    <a:pt x="2600326" y="320040"/>
                  </a:moveTo>
                  <a:cubicBezTo>
                    <a:pt x="2637150" y="320040"/>
                    <a:pt x="2667001" y="349891"/>
                    <a:pt x="2667001" y="386715"/>
                  </a:cubicBezTo>
                  <a:lnTo>
                    <a:pt x="2667001" y="1533525"/>
                  </a:lnTo>
                  <a:cubicBezTo>
                    <a:pt x="2667001" y="1570349"/>
                    <a:pt x="2637150" y="1600200"/>
                    <a:pt x="2600326" y="1600200"/>
                  </a:cubicBezTo>
                  <a:cubicBezTo>
                    <a:pt x="2563502" y="1600200"/>
                    <a:pt x="2533651" y="1570349"/>
                    <a:pt x="2533651" y="1533525"/>
                  </a:cubicBezTo>
                  <a:lnTo>
                    <a:pt x="2533651" y="386715"/>
                  </a:lnTo>
                  <a:cubicBezTo>
                    <a:pt x="2533651" y="349891"/>
                    <a:pt x="2563502" y="320040"/>
                    <a:pt x="2600326" y="320040"/>
                  </a:cubicBezTo>
                  <a:close/>
                  <a:moveTo>
                    <a:pt x="6762751" y="274320"/>
                  </a:moveTo>
                  <a:cubicBezTo>
                    <a:pt x="6799575" y="274320"/>
                    <a:pt x="6829426" y="304171"/>
                    <a:pt x="6829426" y="340995"/>
                  </a:cubicBezTo>
                  <a:lnTo>
                    <a:pt x="6829426" y="1579245"/>
                  </a:lnTo>
                  <a:cubicBezTo>
                    <a:pt x="6829426" y="1616069"/>
                    <a:pt x="6799575" y="1645920"/>
                    <a:pt x="6762751" y="1645920"/>
                  </a:cubicBezTo>
                  <a:cubicBezTo>
                    <a:pt x="6725927" y="1645920"/>
                    <a:pt x="6696076" y="1616069"/>
                    <a:pt x="6696076" y="1579245"/>
                  </a:cubicBezTo>
                  <a:lnTo>
                    <a:pt x="6696076" y="340995"/>
                  </a:lnTo>
                  <a:cubicBezTo>
                    <a:pt x="6696076" y="304171"/>
                    <a:pt x="6725927" y="274320"/>
                    <a:pt x="6762751" y="274320"/>
                  </a:cubicBezTo>
                  <a:close/>
                  <a:moveTo>
                    <a:pt x="4772026" y="243458"/>
                  </a:moveTo>
                  <a:cubicBezTo>
                    <a:pt x="4808850" y="243458"/>
                    <a:pt x="4838701" y="273309"/>
                    <a:pt x="4838701" y="310133"/>
                  </a:cubicBezTo>
                  <a:lnTo>
                    <a:pt x="4838701" y="1610108"/>
                  </a:lnTo>
                  <a:cubicBezTo>
                    <a:pt x="4838701" y="1646932"/>
                    <a:pt x="4808850" y="1676783"/>
                    <a:pt x="4772026" y="1676783"/>
                  </a:cubicBezTo>
                  <a:cubicBezTo>
                    <a:pt x="4735202" y="1676783"/>
                    <a:pt x="4705351" y="1646932"/>
                    <a:pt x="4705351" y="1610108"/>
                  </a:cubicBezTo>
                  <a:lnTo>
                    <a:pt x="4705351" y="310133"/>
                  </a:lnTo>
                  <a:cubicBezTo>
                    <a:pt x="4705351" y="273309"/>
                    <a:pt x="4735202" y="243458"/>
                    <a:pt x="4772026" y="243458"/>
                  </a:cubicBezTo>
                  <a:close/>
                  <a:moveTo>
                    <a:pt x="3143251" y="243458"/>
                  </a:moveTo>
                  <a:cubicBezTo>
                    <a:pt x="3180075" y="243458"/>
                    <a:pt x="3209926" y="273309"/>
                    <a:pt x="3209926" y="310133"/>
                  </a:cubicBezTo>
                  <a:lnTo>
                    <a:pt x="3209926" y="1610108"/>
                  </a:lnTo>
                  <a:cubicBezTo>
                    <a:pt x="3209926" y="1646932"/>
                    <a:pt x="3180075" y="1676783"/>
                    <a:pt x="3143251" y="1676783"/>
                  </a:cubicBezTo>
                  <a:cubicBezTo>
                    <a:pt x="3106427" y="1676783"/>
                    <a:pt x="3076576" y="1646932"/>
                    <a:pt x="3076576" y="1610108"/>
                  </a:cubicBezTo>
                  <a:lnTo>
                    <a:pt x="3076576" y="310133"/>
                  </a:lnTo>
                  <a:cubicBezTo>
                    <a:pt x="3076576" y="273309"/>
                    <a:pt x="3106427" y="243458"/>
                    <a:pt x="3143251" y="243458"/>
                  </a:cubicBezTo>
                  <a:close/>
                  <a:moveTo>
                    <a:pt x="247651" y="243458"/>
                  </a:moveTo>
                  <a:cubicBezTo>
                    <a:pt x="284475" y="243458"/>
                    <a:pt x="314326" y="273309"/>
                    <a:pt x="314326" y="310133"/>
                  </a:cubicBezTo>
                  <a:lnTo>
                    <a:pt x="314326" y="1610108"/>
                  </a:lnTo>
                  <a:cubicBezTo>
                    <a:pt x="314326" y="1646932"/>
                    <a:pt x="284475" y="1676783"/>
                    <a:pt x="247651" y="1676783"/>
                  </a:cubicBezTo>
                  <a:cubicBezTo>
                    <a:pt x="210828" y="1676783"/>
                    <a:pt x="180976" y="1646932"/>
                    <a:pt x="180976" y="1610108"/>
                  </a:cubicBezTo>
                  <a:lnTo>
                    <a:pt x="180976" y="310133"/>
                  </a:lnTo>
                  <a:cubicBezTo>
                    <a:pt x="180976" y="273309"/>
                    <a:pt x="210828" y="243458"/>
                    <a:pt x="247651" y="243458"/>
                  </a:cubicBezTo>
                  <a:close/>
                  <a:moveTo>
                    <a:pt x="6581776" y="182880"/>
                  </a:moveTo>
                  <a:cubicBezTo>
                    <a:pt x="6618600" y="182880"/>
                    <a:pt x="6648451" y="212731"/>
                    <a:pt x="6648451" y="249555"/>
                  </a:cubicBezTo>
                  <a:lnTo>
                    <a:pt x="6648451" y="1670685"/>
                  </a:lnTo>
                  <a:cubicBezTo>
                    <a:pt x="6648451" y="1707509"/>
                    <a:pt x="6618600" y="1737360"/>
                    <a:pt x="6581776" y="1737360"/>
                  </a:cubicBezTo>
                  <a:cubicBezTo>
                    <a:pt x="6544952" y="1737360"/>
                    <a:pt x="6515101" y="1707509"/>
                    <a:pt x="6515101" y="1670685"/>
                  </a:cubicBezTo>
                  <a:lnTo>
                    <a:pt x="6515101" y="249555"/>
                  </a:lnTo>
                  <a:cubicBezTo>
                    <a:pt x="6515101" y="212731"/>
                    <a:pt x="6544952" y="182880"/>
                    <a:pt x="6581776" y="182880"/>
                  </a:cubicBezTo>
                  <a:close/>
                  <a:moveTo>
                    <a:pt x="3505201" y="182880"/>
                  </a:moveTo>
                  <a:cubicBezTo>
                    <a:pt x="3542025" y="182880"/>
                    <a:pt x="3571876" y="212731"/>
                    <a:pt x="3571876" y="249555"/>
                  </a:cubicBezTo>
                  <a:lnTo>
                    <a:pt x="3571876" y="1670685"/>
                  </a:lnTo>
                  <a:cubicBezTo>
                    <a:pt x="3571876" y="1707509"/>
                    <a:pt x="3542025" y="1737360"/>
                    <a:pt x="3505201" y="1737360"/>
                  </a:cubicBezTo>
                  <a:cubicBezTo>
                    <a:pt x="3468377" y="1737360"/>
                    <a:pt x="3438526" y="1707509"/>
                    <a:pt x="3438526" y="1670685"/>
                  </a:cubicBezTo>
                  <a:lnTo>
                    <a:pt x="3438526" y="249555"/>
                  </a:lnTo>
                  <a:cubicBezTo>
                    <a:pt x="3438526" y="212731"/>
                    <a:pt x="3468377" y="182880"/>
                    <a:pt x="3505201" y="182880"/>
                  </a:cubicBezTo>
                  <a:close/>
                  <a:moveTo>
                    <a:pt x="4048126" y="137160"/>
                  </a:moveTo>
                  <a:cubicBezTo>
                    <a:pt x="4084950" y="137160"/>
                    <a:pt x="4114801" y="167011"/>
                    <a:pt x="4114801" y="203835"/>
                  </a:cubicBezTo>
                  <a:lnTo>
                    <a:pt x="4114801" y="1716405"/>
                  </a:lnTo>
                  <a:cubicBezTo>
                    <a:pt x="4114801" y="1753229"/>
                    <a:pt x="4084950" y="1783080"/>
                    <a:pt x="4048126" y="1783080"/>
                  </a:cubicBezTo>
                  <a:cubicBezTo>
                    <a:pt x="4011302" y="1783080"/>
                    <a:pt x="3981451" y="1753229"/>
                    <a:pt x="3981451" y="1716405"/>
                  </a:cubicBezTo>
                  <a:lnTo>
                    <a:pt x="3981451" y="203835"/>
                  </a:lnTo>
                  <a:cubicBezTo>
                    <a:pt x="3981451" y="167011"/>
                    <a:pt x="4011302" y="137160"/>
                    <a:pt x="4048126" y="137160"/>
                  </a:cubicBezTo>
                  <a:close/>
                  <a:moveTo>
                    <a:pt x="2962276" y="137160"/>
                  </a:moveTo>
                  <a:cubicBezTo>
                    <a:pt x="2999100" y="137160"/>
                    <a:pt x="3028951" y="167011"/>
                    <a:pt x="3028951" y="203835"/>
                  </a:cubicBezTo>
                  <a:lnTo>
                    <a:pt x="3028951" y="1716405"/>
                  </a:lnTo>
                  <a:cubicBezTo>
                    <a:pt x="3028951" y="1753229"/>
                    <a:pt x="2999100" y="1783080"/>
                    <a:pt x="2962276" y="1783080"/>
                  </a:cubicBezTo>
                  <a:cubicBezTo>
                    <a:pt x="2925452" y="1783080"/>
                    <a:pt x="2895601" y="1753229"/>
                    <a:pt x="2895601" y="1716405"/>
                  </a:cubicBezTo>
                  <a:lnTo>
                    <a:pt x="2895601" y="203835"/>
                  </a:lnTo>
                  <a:cubicBezTo>
                    <a:pt x="2895601" y="167011"/>
                    <a:pt x="2925452" y="137160"/>
                    <a:pt x="2962276" y="137160"/>
                  </a:cubicBezTo>
                  <a:close/>
                  <a:moveTo>
                    <a:pt x="2781301" y="91440"/>
                  </a:moveTo>
                  <a:cubicBezTo>
                    <a:pt x="2818125" y="91440"/>
                    <a:pt x="2847976" y="121291"/>
                    <a:pt x="2847976" y="158115"/>
                  </a:cubicBezTo>
                  <a:lnTo>
                    <a:pt x="2847976" y="1762125"/>
                  </a:lnTo>
                  <a:cubicBezTo>
                    <a:pt x="2847976" y="1798949"/>
                    <a:pt x="2818125" y="1828800"/>
                    <a:pt x="2781301" y="1828800"/>
                  </a:cubicBezTo>
                  <a:cubicBezTo>
                    <a:pt x="2744477" y="1828800"/>
                    <a:pt x="2714626" y="1798949"/>
                    <a:pt x="2714626" y="1762125"/>
                  </a:cubicBezTo>
                  <a:lnTo>
                    <a:pt x="2714626" y="158115"/>
                  </a:lnTo>
                  <a:cubicBezTo>
                    <a:pt x="2714626" y="121291"/>
                    <a:pt x="2744477" y="91440"/>
                    <a:pt x="2781301" y="91440"/>
                  </a:cubicBezTo>
                  <a:close/>
                  <a:moveTo>
                    <a:pt x="6400801" y="0"/>
                  </a:moveTo>
                  <a:cubicBezTo>
                    <a:pt x="6437625" y="0"/>
                    <a:pt x="6467476" y="29851"/>
                    <a:pt x="6467476" y="66675"/>
                  </a:cubicBezTo>
                  <a:lnTo>
                    <a:pt x="6467476" y="1853565"/>
                  </a:lnTo>
                  <a:cubicBezTo>
                    <a:pt x="6467476" y="1890389"/>
                    <a:pt x="6437625" y="1920240"/>
                    <a:pt x="6400801" y="1920240"/>
                  </a:cubicBezTo>
                  <a:cubicBezTo>
                    <a:pt x="6363977" y="1920240"/>
                    <a:pt x="6334126" y="1890389"/>
                    <a:pt x="6334126" y="1853565"/>
                  </a:cubicBezTo>
                  <a:lnTo>
                    <a:pt x="6334126" y="66675"/>
                  </a:lnTo>
                  <a:cubicBezTo>
                    <a:pt x="6334126" y="29851"/>
                    <a:pt x="6363977" y="0"/>
                    <a:pt x="6400801" y="0"/>
                  </a:cubicBezTo>
                  <a:close/>
                  <a:moveTo>
                    <a:pt x="3867151" y="0"/>
                  </a:moveTo>
                  <a:cubicBezTo>
                    <a:pt x="3903975" y="0"/>
                    <a:pt x="3933826" y="29851"/>
                    <a:pt x="3933826" y="66675"/>
                  </a:cubicBezTo>
                  <a:lnTo>
                    <a:pt x="3933826" y="1853565"/>
                  </a:lnTo>
                  <a:cubicBezTo>
                    <a:pt x="3933826" y="1890389"/>
                    <a:pt x="3903975" y="1920240"/>
                    <a:pt x="3867151" y="1920240"/>
                  </a:cubicBezTo>
                  <a:cubicBezTo>
                    <a:pt x="3830327" y="1920240"/>
                    <a:pt x="3800476" y="1890389"/>
                    <a:pt x="3800476" y="1853565"/>
                  </a:cubicBezTo>
                  <a:lnTo>
                    <a:pt x="3800476" y="66675"/>
                  </a:lnTo>
                  <a:cubicBezTo>
                    <a:pt x="3800476" y="29851"/>
                    <a:pt x="3830327" y="0"/>
                    <a:pt x="38671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Freeform: Shape 10">
            <a:extLst>
              <a:ext uri="{FF2B5EF4-FFF2-40B4-BE49-F238E27FC236}">
                <a16:creationId xmlns:a16="http://schemas.microsoft.com/office/drawing/2014/main" id="{B73F44EA-C388-4C31-8ADD-2B4B3BCCA954}"/>
              </a:ext>
            </a:extLst>
          </p:cNvPr>
          <p:cNvSpPr/>
          <p:nvPr/>
        </p:nvSpPr>
        <p:spPr>
          <a:xfrm rot="2443466">
            <a:off x="10167893" y="666490"/>
            <a:ext cx="181059" cy="477688"/>
          </a:xfrm>
          <a:custGeom>
            <a:avLst/>
            <a:gdLst>
              <a:gd name="connsiteX0" fmla="*/ 445294 w 447675"/>
              <a:gd name="connsiteY0" fmla="*/ 999649 h 1181100"/>
              <a:gd name="connsiteX1" fmla="*/ 445294 w 447675"/>
              <a:gd name="connsiteY1" fmla="*/ 999649 h 1181100"/>
              <a:gd name="connsiteX2" fmla="*/ 445294 w 447675"/>
              <a:gd name="connsiteY2" fmla="*/ 999649 h 1181100"/>
              <a:gd name="connsiteX3" fmla="*/ 439579 w 447675"/>
              <a:gd name="connsiteY3" fmla="*/ 7144 h 1181100"/>
              <a:gd name="connsiteX4" fmla="*/ 386239 w 447675"/>
              <a:gd name="connsiteY4" fmla="*/ 7144 h 1181100"/>
              <a:gd name="connsiteX5" fmla="*/ 390049 w 447675"/>
              <a:gd name="connsiteY5" fmla="*/ 881539 h 1181100"/>
              <a:gd name="connsiteX6" fmla="*/ 229076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5294 w 447675"/>
              <a:gd name="connsiteY10" fmla="*/ 997744 h 1181100"/>
              <a:gd name="connsiteX11" fmla="*/ 445294 w 447675"/>
              <a:gd name="connsiteY11" fmla="*/ 999649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675" h="1181100">
                <a:moveTo>
                  <a:pt x="445294" y="999649"/>
                </a:moveTo>
                <a:cubicBezTo>
                  <a:pt x="445294" y="998696"/>
                  <a:pt x="445294" y="998696"/>
                  <a:pt x="445294" y="999649"/>
                </a:cubicBezTo>
                <a:cubicBezTo>
                  <a:pt x="445294" y="998696"/>
                  <a:pt x="445294" y="998696"/>
                  <a:pt x="445294" y="999649"/>
                </a:cubicBezTo>
                <a:lnTo>
                  <a:pt x="439579" y="7144"/>
                </a:lnTo>
                <a:lnTo>
                  <a:pt x="386239" y="7144"/>
                </a:lnTo>
                <a:lnTo>
                  <a:pt x="390049" y="881539"/>
                </a:lnTo>
                <a:cubicBezTo>
                  <a:pt x="350996" y="844391"/>
                  <a:pt x="293846" y="820579"/>
                  <a:pt x="229076" y="820579"/>
                </a:cubicBezTo>
                <a:cubicBezTo>
                  <a:pt x="111919" y="821531"/>
                  <a:pt x="7144" y="910114"/>
                  <a:pt x="7144" y="1008221"/>
                </a:cubicBezTo>
                <a:cubicBezTo>
                  <a:pt x="7144" y="1106329"/>
                  <a:pt x="111919" y="1174909"/>
                  <a:pt x="230029" y="1174909"/>
                </a:cubicBezTo>
                <a:cubicBezTo>
                  <a:pt x="347186" y="1174909"/>
                  <a:pt x="441484" y="1102519"/>
                  <a:pt x="443389" y="997744"/>
                </a:cubicBezTo>
                <a:lnTo>
                  <a:pt x="445294" y="997744"/>
                </a:lnTo>
                <a:lnTo>
                  <a:pt x="445294" y="999649"/>
                </a:lnTo>
                <a:close/>
              </a:path>
            </a:pathLst>
          </a:custGeom>
          <a:solidFill>
            <a:schemeClr val="bg1"/>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DC3C7A8-E688-4AB4-BDBE-6E1EC9E19705}"/>
              </a:ext>
            </a:extLst>
          </p:cNvPr>
          <p:cNvSpPr/>
          <p:nvPr/>
        </p:nvSpPr>
        <p:spPr>
          <a:xfrm rot="1966097">
            <a:off x="7255785" y="197661"/>
            <a:ext cx="177477" cy="468238"/>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solidFill>
            <a:schemeClr val="bg1"/>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CAE38C2-28E1-4E48-AD22-03D08CEE9C15}"/>
              </a:ext>
            </a:extLst>
          </p:cNvPr>
          <p:cNvSpPr/>
          <p:nvPr/>
        </p:nvSpPr>
        <p:spPr>
          <a:xfrm rot="19504256">
            <a:off x="10270929" y="58438"/>
            <a:ext cx="243906" cy="387748"/>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solidFill>
            <a:schemeClr val="bg1"/>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826A1554-646E-462C-95A3-C1124FEF7213}"/>
              </a:ext>
            </a:extLst>
          </p:cNvPr>
          <p:cNvSpPr/>
          <p:nvPr/>
        </p:nvSpPr>
        <p:spPr>
          <a:xfrm>
            <a:off x="7828081" y="1076994"/>
            <a:ext cx="300481" cy="477688"/>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A594B11B-BBA9-4658-A3A2-84FA9ABC361F}"/>
              </a:ext>
            </a:extLst>
          </p:cNvPr>
          <p:cNvSpPr/>
          <p:nvPr/>
        </p:nvSpPr>
        <p:spPr>
          <a:xfrm rot="20494739">
            <a:off x="9622502" y="792837"/>
            <a:ext cx="300481" cy="477688"/>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solidFill>
            <a:schemeClr val="bg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1CCF30C-198A-48C1-8BD1-4A7B310B04EB}"/>
              </a:ext>
            </a:extLst>
          </p:cNvPr>
          <p:cNvSpPr/>
          <p:nvPr/>
        </p:nvSpPr>
        <p:spPr>
          <a:xfrm>
            <a:off x="8731331" y="531391"/>
            <a:ext cx="181060" cy="154883"/>
          </a:xfrm>
          <a:custGeom>
            <a:avLst/>
            <a:gdLst>
              <a:gd name="connsiteX0" fmla="*/ 398622 w 790575"/>
              <a:gd name="connsiteY0" fmla="*/ 114776 h 676275"/>
              <a:gd name="connsiteX1" fmla="*/ 682466 w 790575"/>
              <a:gd name="connsiteY1" fmla="*/ 341471 h 676275"/>
              <a:gd name="connsiteX2" fmla="*/ 398622 w 790575"/>
              <a:gd name="connsiteY2" fmla="*/ 568166 h 676275"/>
              <a:gd name="connsiteX3" fmla="*/ 114776 w 790575"/>
              <a:gd name="connsiteY3" fmla="*/ 341471 h 676275"/>
              <a:gd name="connsiteX4" fmla="*/ 398622 w 790575"/>
              <a:gd name="connsiteY4" fmla="*/ 114776 h 676275"/>
              <a:gd name="connsiteX5" fmla="*/ 398622 w 790575"/>
              <a:gd name="connsiteY5" fmla="*/ 7144 h 676275"/>
              <a:gd name="connsiteX6" fmla="*/ 7144 w 790575"/>
              <a:gd name="connsiteY6" fmla="*/ 341471 h 676275"/>
              <a:gd name="connsiteX7" fmla="*/ 398622 w 790575"/>
              <a:gd name="connsiteY7" fmla="*/ 675799 h 676275"/>
              <a:gd name="connsiteX8" fmla="*/ 790099 w 790575"/>
              <a:gd name="connsiteY8" fmla="*/ 341471 h 676275"/>
              <a:gd name="connsiteX9" fmla="*/ 398622 w 790575"/>
              <a:gd name="connsiteY9" fmla="*/ 7144 h 676275"/>
              <a:gd name="connsiteX10" fmla="*/ 398622 w 790575"/>
              <a:gd name="connsiteY10" fmla="*/ 7144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0575" h="676275">
                <a:moveTo>
                  <a:pt x="398622" y="114776"/>
                </a:moveTo>
                <a:cubicBezTo>
                  <a:pt x="560547" y="114776"/>
                  <a:pt x="682466" y="216694"/>
                  <a:pt x="682466" y="341471"/>
                </a:cubicBezTo>
                <a:cubicBezTo>
                  <a:pt x="682466" y="466249"/>
                  <a:pt x="560547" y="568166"/>
                  <a:pt x="398622" y="568166"/>
                </a:cubicBezTo>
                <a:cubicBezTo>
                  <a:pt x="236697" y="568166"/>
                  <a:pt x="114776" y="466249"/>
                  <a:pt x="114776" y="341471"/>
                </a:cubicBezTo>
                <a:cubicBezTo>
                  <a:pt x="113824" y="216694"/>
                  <a:pt x="236697" y="114776"/>
                  <a:pt x="398622" y="114776"/>
                </a:cubicBezTo>
                <a:moveTo>
                  <a:pt x="398622" y="7144"/>
                </a:moveTo>
                <a:cubicBezTo>
                  <a:pt x="176689" y="7144"/>
                  <a:pt x="7144" y="156686"/>
                  <a:pt x="7144" y="341471"/>
                </a:cubicBezTo>
                <a:cubicBezTo>
                  <a:pt x="7144" y="526256"/>
                  <a:pt x="177641" y="675799"/>
                  <a:pt x="398622" y="675799"/>
                </a:cubicBezTo>
                <a:cubicBezTo>
                  <a:pt x="620554" y="675799"/>
                  <a:pt x="790099" y="526256"/>
                  <a:pt x="790099" y="341471"/>
                </a:cubicBezTo>
                <a:cubicBezTo>
                  <a:pt x="790099" y="156686"/>
                  <a:pt x="619601" y="7144"/>
                  <a:pt x="398622" y="7144"/>
                </a:cubicBezTo>
                <a:lnTo>
                  <a:pt x="398622" y="7144"/>
                </a:ln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CCEA4F59-699D-464C-92B2-66F87F2DCEC6}"/>
              </a:ext>
            </a:extLst>
          </p:cNvPr>
          <p:cNvSpPr/>
          <p:nvPr/>
        </p:nvSpPr>
        <p:spPr>
          <a:xfrm>
            <a:off x="7012012" y="1177409"/>
            <a:ext cx="242798" cy="256042"/>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solidFill>
            <a:schemeClr val="bg1"/>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CB908B4-01BF-411E-A7AE-E3E7EAFCE4EE}"/>
              </a:ext>
            </a:extLst>
          </p:cNvPr>
          <p:cNvSpPr/>
          <p:nvPr/>
        </p:nvSpPr>
        <p:spPr>
          <a:xfrm rot="1970394">
            <a:off x="9837492" y="113468"/>
            <a:ext cx="327448" cy="527769"/>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solidFill>
            <a:schemeClr val="bg1"/>
          </a:solidFill>
          <a:ln w="9525" cap="flat">
            <a:noFill/>
            <a:prstDash val="solid"/>
            <a:miter/>
          </a:ln>
        </p:spPr>
        <p:txBody>
          <a:bodyPr rtlCol="0" anchor="ctr"/>
          <a:lstStyle/>
          <a:p>
            <a:endParaRPr lang="en-US"/>
          </a:p>
        </p:txBody>
      </p:sp>
      <p:grpSp>
        <p:nvGrpSpPr>
          <p:cNvPr id="19" name="Group 18">
            <a:extLst>
              <a:ext uri="{FF2B5EF4-FFF2-40B4-BE49-F238E27FC236}">
                <a16:creationId xmlns:a16="http://schemas.microsoft.com/office/drawing/2014/main" id="{2E4222AF-095C-480B-9D69-6A7C0B8ED5FA}"/>
              </a:ext>
            </a:extLst>
          </p:cNvPr>
          <p:cNvGrpSpPr/>
          <p:nvPr/>
        </p:nvGrpSpPr>
        <p:grpSpPr>
          <a:xfrm>
            <a:off x="8940009" y="881461"/>
            <a:ext cx="418861" cy="391065"/>
            <a:chOff x="3081888" y="3373426"/>
            <a:chExt cx="1571111" cy="1466850"/>
          </a:xfrm>
          <a:solidFill>
            <a:schemeClr val="bg1"/>
          </a:solidFill>
        </p:grpSpPr>
        <p:sp>
          <p:nvSpPr>
            <p:cNvPr id="20" name="Freeform: Shape 19">
              <a:extLst>
                <a:ext uri="{FF2B5EF4-FFF2-40B4-BE49-F238E27FC236}">
                  <a16:creationId xmlns:a16="http://schemas.microsoft.com/office/drawing/2014/main" id="{8BE10559-4614-4735-8118-684EDCB65E69}"/>
                </a:ext>
              </a:extLst>
            </p:cNvPr>
            <p:cNvSpPr/>
            <p:nvPr/>
          </p:nvSpPr>
          <p:spPr>
            <a:xfrm>
              <a:off x="4376774" y="3684380"/>
              <a:ext cx="276225" cy="276225"/>
            </a:xfrm>
            <a:custGeom>
              <a:avLst/>
              <a:gdLst>
                <a:gd name="connsiteX0" fmla="*/ 142399 w 276225"/>
                <a:gd name="connsiteY0" fmla="*/ 277654 h 276225"/>
                <a:gd name="connsiteX1" fmla="*/ 277654 w 276225"/>
                <a:gd name="connsiteY1" fmla="*/ 142399 h 276225"/>
                <a:gd name="connsiteX2" fmla="*/ 142399 w 276225"/>
                <a:gd name="connsiteY2" fmla="*/ 7144 h 276225"/>
                <a:gd name="connsiteX3" fmla="*/ 7144 w 276225"/>
                <a:gd name="connsiteY3" fmla="*/ 142399 h 276225"/>
                <a:gd name="connsiteX4" fmla="*/ 142399 w 276225"/>
                <a:gd name="connsiteY4" fmla="*/ 27765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277654"/>
                  </a:moveTo>
                  <a:cubicBezTo>
                    <a:pt x="216694" y="277654"/>
                    <a:pt x="277654" y="217646"/>
                    <a:pt x="277654" y="142399"/>
                  </a:cubicBezTo>
                  <a:cubicBezTo>
                    <a:pt x="277654" y="68104"/>
                    <a:pt x="217646" y="7144"/>
                    <a:pt x="142399" y="7144"/>
                  </a:cubicBezTo>
                  <a:cubicBezTo>
                    <a:pt x="67151" y="7144"/>
                    <a:pt x="7144" y="67151"/>
                    <a:pt x="7144" y="142399"/>
                  </a:cubicBezTo>
                  <a:cubicBezTo>
                    <a:pt x="8096" y="216694"/>
                    <a:pt x="68104" y="277654"/>
                    <a:pt x="142399" y="277654"/>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6A4CB930-3BA7-4D5E-B357-2A87CAB9C26D}"/>
                </a:ext>
              </a:extLst>
            </p:cNvPr>
            <p:cNvSpPr/>
            <p:nvPr/>
          </p:nvSpPr>
          <p:spPr>
            <a:xfrm>
              <a:off x="4376774" y="4124435"/>
              <a:ext cx="276225" cy="276225"/>
            </a:xfrm>
            <a:custGeom>
              <a:avLst/>
              <a:gdLst>
                <a:gd name="connsiteX0" fmla="*/ 142399 w 276225"/>
                <a:gd name="connsiteY0" fmla="*/ 7144 h 276225"/>
                <a:gd name="connsiteX1" fmla="*/ 7144 w 276225"/>
                <a:gd name="connsiteY1" fmla="*/ 142399 h 276225"/>
                <a:gd name="connsiteX2" fmla="*/ 142399 w 276225"/>
                <a:gd name="connsiteY2" fmla="*/ 277654 h 276225"/>
                <a:gd name="connsiteX3" fmla="*/ 277654 w 276225"/>
                <a:gd name="connsiteY3" fmla="*/ 142399 h 276225"/>
                <a:gd name="connsiteX4" fmla="*/ 142399 w 276225"/>
                <a:gd name="connsiteY4" fmla="*/ 714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7144"/>
                  </a:moveTo>
                  <a:cubicBezTo>
                    <a:pt x="68104" y="7144"/>
                    <a:pt x="7144" y="67151"/>
                    <a:pt x="7144" y="142399"/>
                  </a:cubicBezTo>
                  <a:cubicBezTo>
                    <a:pt x="7144" y="216694"/>
                    <a:pt x="67151" y="277654"/>
                    <a:pt x="142399" y="277654"/>
                  </a:cubicBezTo>
                  <a:cubicBezTo>
                    <a:pt x="217646" y="277654"/>
                    <a:pt x="277654" y="217646"/>
                    <a:pt x="277654" y="142399"/>
                  </a:cubicBezTo>
                  <a:cubicBezTo>
                    <a:pt x="277654" y="68104"/>
                    <a:pt x="217646" y="7144"/>
                    <a:pt x="142399" y="7144"/>
                  </a:cubicBezTo>
                  <a:close/>
                </a:path>
              </a:pathLst>
            </a:custGeom>
            <a:grpFill/>
            <a:ln w="9525" cap="flat">
              <a:noFill/>
              <a:prstDash val="solid"/>
              <a:miter/>
            </a:ln>
          </p:spPr>
          <p:txBody>
            <a:bodyPr rtlCol="0" anchor="ctr"/>
            <a:lstStyle/>
            <a:p>
              <a:endParaRPr lang="en-US"/>
            </a:p>
          </p:txBody>
        </p:sp>
        <p:pic>
          <p:nvPicPr>
            <p:cNvPr id="22" name="Graphic 21">
              <a:extLst>
                <a:ext uri="{FF2B5EF4-FFF2-40B4-BE49-F238E27FC236}">
                  <a16:creationId xmlns:a16="http://schemas.microsoft.com/office/drawing/2014/main" id="{E1BB985B-7AE8-4E06-B3B4-F9686D65D3E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1888" y="3373426"/>
              <a:ext cx="1247775" cy="1466850"/>
            </a:xfrm>
            <a:prstGeom prst="rect">
              <a:avLst/>
            </a:prstGeom>
          </p:spPr>
        </p:pic>
      </p:grpSp>
      <p:pic>
        <p:nvPicPr>
          <p:cNvPr id="23" name="Graphic 22">
            <a:extLst>
              <a:ext uri="{FF2B5EF4-FFF2-40B4-BE49-F238E27FC236}">
                <a16:creationId xmlns:a16="http://schemas.microsoft.com/office/drawing/2014/main" id="{7A2F66CD-4DAF-4BFA-976B-C14C7ED7B3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39326" y="487027"/>
            <a:ext cx="326562" cy="918968"/>
          </a:xfrm>
          <a:prstGeom prst="rect">
            <a:avLst/>
          </a:prstGeom>
        </p:spPr>
      </p:pic>
      <p:sp>
        <p:nvSpPr>
          <p:cNvPr id="24" name="Freeform: Shape 23">
            <a:extLst>
              <a:ext uri="{FF2B5EF4-FFF2-40B4-BE49-F238E27FC236}">
                <a16:creationId xmlns:a16="http://schemas.microsoft.com/office/drawing/2014/main" id="{7EC726F2-FA29-47C2-9E64-CAA1CE26043E}"/>
              </a:ext>
            </a:extLst>
          </p:cNvPr>
          <p:cNvSpPr/>
          <p:nvPr/>
        </p:nvSpPr>
        <p:spPr>
          <a:xfrm>
            <a:off x="9428491" y="312464"/>
            <a:ext cx="181059" cy="462707"/>
          </a:xfrm>
          <a:custGeom>
            <a:avLst/>
            <a:gdLst>
              <a:gd name="connsiteX0" fmla="*/ 6304 w 457699"/>
              <a:gd name="connsiteY0" fmla="*/ 1169508 h 1169675"/>
              <a:gd name="connsiteX1" fmla="*/ 1681 w 457699"/>
              <a:gd name="connsiteY1" fmla="*/ 1164884 h 1169675"/>
              <a:gd name="connsiteX2" fmla="*/ 1681 w 457699"/>
              <a:gd name="connsiteY2" fmla="*/ 1134371 h 1169675"/>
              <a:gd name="connsiteX3" fmla="*/ 1681 w 457699"/>
              <a:gd name="connsiteY3" fmla="*/ 1115416 h 1169675"/>
              <a:gd name="connsiteX4" fmla="*/ 5842 w 457699"/>
              <a:gd name="connsiteY4" fmla="*/ 6304 h 1169675"/>
              <a:gd name="connsiteX5" fmla="*/ 10465 w 457699"/>
              <a:gd name="connsiteY5" fmla="*/ 1681 h 1169675"/>
              <a:gd name="connsiteX6" fmla="*/ 70567 w 457699"/>
              <a:gd name="connsiteY6" fmla="*/ 1681 h 1169675"/>
              <a:gd name="connsiteX7" fmla="*/ 75190 w 457699"/>
              <a:gd name="connsiteY7" fmla="*/ 6304 h 1169675"/>
              <a:gd name="connsiteX8" fmla="*/ 71492 w 457699"/>
              <a:gd name="connsiteY8" fmla="*/ 832012 h 1169675"/>
              <a:gd name="connsiteX9" fmla="*/ 131131 w 457699"/>
              <a:gd name="connsiteY9" fmla="*/ 774222 h 1169675"/>
              <a:gd name="connsiteX10" fmla="*/ 261969 w 457699"/>
              <a:gd name="connsiteY10" fmla="*/ 734924 h 1169675"/>
              <a:gd name="connsiteX11" fmla="*/ 444586 w 457699"/>
              <a:gd name="connsiteY11" fmla="*/ 844957 h 1169675"/>
              <a:gd name="connsiteX12" fmla="*/ 301266 w 457699"/>
              <a:gd name="connsiteY12" fmla="*/ 1140844 h 1169675"/>
              <a:gd name="connsiteX13" fmla="*/ 109402 w 457699"/>
              <a:gd name="connsiteY13" fmla="*/ 1169970 h 1169675"/>
              <a:gd name="connsiteX14" fmla="*/ 109402 w 457699"/>
              <a:gd name="connsiteY14" fmla="*/ 1169970 h 1169675"/>
              <a:gd name="connsiteX15" fmla="*/ 82125 w 457699"/>
              <a:gd name="connsiteY15" fmla="*/ 1169970 h 1169675"/>
              <a:gd name="connsiteX16" fmla="*/ 62708 w 457699"/>
              <a:gd name="connsiteY16" fmla="*/ 1169970 h 1169675"/>
              <a:gd name="connsiteX17" fmla="*/ 37742 w 457699"/>
              <a:gd name="connsiteY17" fmla="*/ 1170895 h 1169675"/>
              <a:gd name="connsiteX18" fmla="*/ 37280 w 457699"/>
              <a:gd name="connsiteY18" fmla="*/ 1170895 h 1169675"/>
              <a:gd name="connsiteX19" fmla="*/ 6304 w 457699"/>
              <a:gd name="connsiteY19" fmla="*/ 1169508 h 1169675"/>
              <a:gd name="connsiteX20" fmla="*/ 101543 w 457699"/>
              <a:gd name="connsiteY20" fmla="*/ 1098772 h 1169675"/>
              <a:gd name="connsiteX21" fmla="*/ 272602 w 457699"/>
              <a:gd name="connsiteY21" fmla="*/ 1074732 h 1169675"/>
              <a:gd name="connsiteX22" fmla="*/ 376625 w 457699"/>
              <a:gd name="connsiteY22" fmla="*/ 872697 h 1169675"/>
              <a:gd name="connsiteX23" fmla="*/ 262431 w 457699"/>
              <a:gd name="connsiteY23" fmla="*/ 808896 h 1169675"/>
              <a:gd name="connsiteX24" fmla="*/ 172740 w 457699"/>
              <a:gd name="connsiteY24" fmla="*/ 835711 h 1169675"/>
              <a:gd name="connsiteX25" fmla="*/ 76115 w 457699"/>
              <a:gd name="connsiteY25" fmla="*/ 1098772 h 1169675"/>
              <a:gd name="connsiteX26" fmla="*/ 81200 w 457699"/>
              <a:gd name="connsiteY26" fmla="*/ 1098772 h 1169675"/>
              <a:gd name="connsiteX27" fmla="*/ 101543 w 457699"/>
              <a:gd name="connsiteY27" fmla="*/ 1098772 h 116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7699" h="1169675">
                <a:moveTo>
                  <a:pt x="6304" y="1169508"/>
                </a:moveTo>
                <a:lnTo>
                  <a:pt x="1681" y="1164884"/>
                </a:lnTo>
                <a:lnTo>
                  <a:pt x="1681" y="1134371"/>
                </a:lnTo>
                <a:cubicBezTo>
                  <a:pt x="1681" y="1127899"/>
                  <a:pt x="1681" y="1121888"/>
                  <a:pt x="1681" y="1115416"/>
                </a:cubicBezTo>
                <a:lnTo>
                  <a:pt x="5842" y="6304"/>
                </a:lnTo>
                <a:lnTo>
                  <a:pt x="10465" y="1681"/>
                </a:lnTo>
                <a:lnTo>
                  <a:pt x="70567" y="1681"/>
                </a:lnTo>
                <a:lnTo>
                  <a:pt x="75190" y="6304"/>
                </a:lnTo>
                <a:lnTo>
                  <a:pt x="71492" y="832012"/>
                </a:lnTo>
                <a:cubicBezTo>
                  <a:pt x="88135" y="808896"/>
                  <a:pt x="108015" y="789479"/>
                  <a:pt x="131131" y="774222"/>
                </a:cubicBezTo>
                <a:cubicBezTo>
                  <a:pt x="169504" y="748332"/>
                  <a:pt x="214812" y="734924"/>
                  <a:pt x="261969" y="734924"/>
                </a:cubicBezTo>
                <a:cubicBezTo>
                  <a:pt x="346111" y="734924"/>
                  <a:pt x="418234" y="778383"/>
                  <a:pt x="444586" y="844957"/>
                </a:cubicBezTo>
                <a:cubicBezTo>
                  <a:pt x="488044" y="953603"/>
                  <a:pt x="422394" y="1089063"/>
                  <a:pt x="301266" y="1140844"/>
                </a:cubicBezTo>
                <a:cubicBezTo>
                  <a:pt x="241164" y="1166734"/>
                  <a:pt x="167192" y="1169970"/>
                  <a:pt x="109402" y="1169970"/>
                </a:cubicBezTo>
                <a:cubicBezTo>
                  <a:pt x="109402" y="1169970"/>
                  <a:pt x="109402" y="1169970"/>
                  <a:pt x="109402" y="1169970"/>
                </a:cubicBezTo>
                <a:cubicBezTo>
                  <a:pt x="99693" y="1169970"/>
                  <a:pt x="90447" y="1169970"/>
                  <a:pt x="82125" y="1169970"/>
                </a:cubicBezTo>
                <a:cubicBezTo>
                  <a:pt x="75190" y="1169970"/>
                  <a:pt x="68718" y="1169970"/>
                  <a:pt x="62708" y="1169970"/>
                </a:cubicBezTo>
                <a:cubicBezTo>
                  <a:pt x="46989" y="1169970"/>
                  <a:pt x="37742" y="1170895"/>
                  <a:pt x="37742" y="1170895"/>
                </a:cubicBezTo>
                <a:lnTo>
                  <a:pt x="37280" y="1170895"/>
                </a:lnTo>
                <a:lnTo>
                  <a:pt x="6304" y="1169508"/>
                </a:lnTo>
                <a:close/>
                <a:moveTo>
                  <a:pt x="101543" y="1098772"/>
                </a:moveTo>
                <a:cubicBezTo>
                  <a:pt x="158408" y="1098772"/>
                  <a:pt x="223133" y="1095998"/>
                  <a:pt x="272602" y="1074732"/>
                </a:cubicBezTo>
                <a:cubicBezTo>
                  <a:pt x="356745" y="1038670"/>
                  <a:pt x="405289" y="944357"/>
                  <a:pt x="376625" y="872697"/>
                </a:cubicBezTo>
                <a:cubicBezTo>
                  <a:pt x="361368" y="833862"/>
                  <a:pt x="316060" y="808896"/>
                  <a:pt x="262431" y="808896"/>
                </a:cubicBezTo>
                <a:cubicBezTo>
                  <a:pt x="230068" y="808896"/>
                  <a:pt x="198168" y="818605"/>
                  <a:pt x="172740" y="835711"/>
                </a:cubicBezTo>
                <a:cubicBezTo>
                  <a:pt x="109864" y="877320"/>
                  <a:pt x="80276" y="958689"/>
                  <a:pt x="76115" y="1098772"/>
                </a:cubicBezTo>
                <a:cubicBezTo>
                  <a:pt x="77964" y="1098772"/>
                  <a:pt x="79351" y="1098772"/>
                  <a:pt x="81200" y="1098772"/>
                </a:cubicBezTo>
                <a:lnTo>
                  <a:pt x="101543" y="1098772"/>
                </a:lnTo>
                <a:close/>
              </a:path>
            </a:pathLst>
          </a:custGeom>
          <a:solidFill>
            <a:schemeClr val="bg1"/>
          </a:solidFill>
          <a:ln w="4618"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347CB3E-5E64-4C92-8FB6-C14B28BDBB38}"/>
              </a:ext>
            </a:extLst>
          </p:cNvPr>
          <p:cNvSpPr/>
          <p:nvPr/>
        </p:nvSpPr>
        <p:spPr>
          <a:xfrm>
            <a:off x="8430600" y="1157375"/>
            <a:ext cx="357318" cy="397307"/>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solidFill>
            <a:schemeClr val="bg1"/>
          </a:solidFill>
          <a:ln w="4618"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DF5D028B-6404-4CC9-8377-CF7EA601E480}"/>
              </a:ext>
            </a:extLst>
          </p:cNvPr>
          <p:cNvSpPr/>
          <p:nvPr/>
        </p:nvSpPr>
        <p:spPr>
          <a:xfrm>
            <a:off x="8003921" y="437017"/>
            <a:ext cx="326562" cy="361802"/>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solidFill>
            <a:schemeClr val="bg1"/>
          </a:solidFill>
          <a:ln w="4618"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A9DD988-4087-48C9-BAD5-014C4352B32C}"/>
              </a:ext>
            </a:extLst>
          </p:cNvPr>
          <p:cNvSpPr/>
          <p:nvPr/>
        </p:nvSpPr>
        <p:spPr>
          <a:xfrm>
            <a:off x="10751425" y="267281"/>
            <a:ext cx="181582" cy="288669"/>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solidFill>
            <a:schemeClr val="bg1"/>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493DC7E2-3273-417B-8BF2-D56FED94A652}"/>
              </a:ext>
            </a:extLst>
          </p:cNvPr>
          <p:cNvSpPr/>
          <p:nvPr/>
        </p:nvSpPr>
        <p:spPr>
          <a:xfrm>
            <a:off x="11054717" y="634447"/>
            <a:ext cx="253120" cy="281447"/>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solidFill>
            <a:schemeClr val="bg1"/>
          </a:solidFill>
          <a:ln w="4618"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DE48D41-51E3-471F-B50B-0CDED1DD7EBF}"/>
              </a:ext>
            </a:extLst>
          </p:cNvPr>
          <p:cNvSpPr/>
          <p:nvPr/>
        </p:nvSpPr>
        <p:spPr>
          <a:xfrm rot="14875983">
            <a:off x="11251626" y="67657"/>
            <a:ext cx="225525" cy="249862"/>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solidFill>
            <a:schemeClr val="bg1"/>
          </a:solidFill>
          <a:ln w="4618"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D1E335B8-FC7D-42F8-9F69-1E9CA7A8686F}"/>
              </a:ext>
            </a:extLst>
          </p:cNvPr>
          <p:cNvSpPr/>
          <p:nvPr/>
        </p:nvSpPr>
        <p:spPr>
          <a:xfrm rot="1246659">
            <a:off x="9818243" y="1309212"/>
            <a:ext cx="124694" cy="328981"/>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B2BB9E73-4910-4E54-A017-885F069E91BE}"/>
              </a:ext>
            </a:extLst>
          </p:cNvPr>
          <p:cNvSpPr/>
          <p:nvPr/>
        </p:nvSpPr>
        <p:spPr>
          <a:xfrm rot="1759466">
            <a:off x="10707386" y="983535"/>
            <a:ext cx="243906" cy="387749"/>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solidFill>
            <a:schemeClr val="bg1"/>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5EA0B18-BC79-4B57-A4E7-D00C1CFE00CD}"/>
              </a:ext>
            </a:extLst>
          </p:cNvPr>
          <p:cNvSpPr/>
          <p:nvPr/>
        </p:nvSpPr>
        <p:spPr>
          <a:xfrm rot="1204998">
            <a:off x="11880033" y="80459"/>
            <a:ext cx="242798" cy="256042"/>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solidFill>
            <a:schemeClr val="bg1"/>
          </a:solidFill>
          <a:ln w="9525" cap="flat">
            <a:noFill/>
            <a:prstDash val="solid"/>
            <a:miter/>
          </a:ln>
        </p:spPr>
        <p:txBody>
          <a:bodyPr rtlCol="0" anchor="ctr"/>
          <a:lstStyle/>
          <a:p>
            <a:endParaRPr lang="en-US"/>
          </a:p>
        </p:txBody>
      </p:sp>
      <p:pic>
        <p:nvPicPr>
          <p:cNvPr id="33" name="Graphic 32">
            <a:extLst>
              <a:ext uri="{FF2B5EF4-FFF2-40B4-BE49-F238E27FC236}">
                <a16:creationId xmlns:a16="http://schemas.microsoft.com/office/drawing/2014/main" id="{856B6E4E-F378-4C25-AEE1-E2DFE196B7B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485531">
            <a:off x="11600491" y="261110"/>
            <a:ext cx="247131" cy="695443"/>
          </a:xfrm>
          <a:prstGeom prst="rect">
            <a:avLst/>
          </a:prstGeom>
        </p:spPr>
      </p:pic>
    </p:spTree>
    <p:extLst>
      <p:ext uri="{BB962C8B-B14F-4D97-AF65-F5344CB8AC3E}">
        <p14:creationId xmlns:p14="http://schemas.microsoft.com/office/powerpoint/2010/main" val="11755770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pic>
        <p:nvPicPr>
          <p:cNvPr id="4" name="Picture 3">
            <a:extLst>
              <a:ext uri="{FF2B5EF4-FFF2-40B4-BE49-F238E27FC236}">
                <a16:creationId xmlns:a16="http://schemas.microsoft.com/office/drawing/2014/main" id="{3FDF1573-04B9-18F1-9546-B340EB7D319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763" t="8746" r="9195" b="4273"/>
          <a:stretch/>
        </p:blipFill>
        <p:spPr bwMode="auto">
          <a:xfrm>
            <a:off x="1738137" y="2279550"/>
            <a:ext cx="6609805" cy="414379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DB169F56-62A5-E368-5980-7B39B6F53268}"/>
              </a:ext>
            </a:extLst>
          </p:cNvPr>
          <p:cNvSpPr txBox="1"/>
          <p:nvPr/>
        </p:nvSpPr>
        <p:spPr>
          <a:xfrm>
            <a:off x="1738137" y="1770316"/>
            <a:ext cx="3746500" cy="400110"/>
          </a:xfrm>
          <a:prstGeom prst="rect">
            <a:avLst/>
          </a:prstGeom>
          <a:noFill/>
        </p:spPr>
        <p:txBody>
          <a:bodyPr wrap="square" rtlCol="0">
            <a:spAutoFit/>
          </a:bodyPr>
          <a:lstStyle/>
          <a:p>
            <a:r>
              <a:rPr lang="en-US" sz="2000" b="1" dirty="0">
                <a:latin typeface="Sitka Heading" pitchFamily="2" charset="0"/>
              </a:rPr>
              <a:t>Spectrogram :</a:t>
            </a:r>
          </a:p>
        </p:txBody>
      </p:sp>
    </p:spTree>
    <p:extLst>
      <p:ext uri="{BB962C8B-B14F-4D97-AF65-F5344CB8AC3E}">
        <p14:creationId xmlns:p14="http://schemas.microsoft.com/office/powerpoint/2010/main" val="857529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pic>
        <p:nvPicPr>
          <p:cNvPr id="4" name="Picture 3">
            <a:extLst>
              <a:ext uri="{FF2B5EF4-FFF2-40B4-BE49-F238E27FC236}">
                <a16:creationId xmlns:a16="http://schemas.microsoft.com/office/drawing/2014/main" id="{7D5184BA-D5E0-1B63-A5F8-5D7635F5247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90064" y="2035620"/>
            <a:ext cx="7109605" cy="22590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ADCE223F-8B22-FE56-5744-51E22B751D3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6324" t="60272" r="17438" b="2024"/>
          <a:stretch/>
        </p:blipFill>
        <p:spPr bwMode="auto">
          <a:xfrm>
            <a:off x="2478887" y="4445727"/>
            <a:ext cx="5990487" cy="22590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6AB3208B-A00E-9A79-5DE5-1A866B0BA6CA}"/>
              </a:ext>
            </a:extLst>
          </p:cNvPr>
          <p:cNvPicPr>
            <a:picLocks noChangeAspect="1"/>
          </p:cNvPicPr>
          <p:nvPr/>
        </p:nvPicPr>
        <p:blipFill>
          <a:blip r:embed="rId5"/>
          <a:stretch>
            <a:fillRect/>
          </a:stretch>
        </p:blipFill>
        <p:spPr>
          <a:xfrm>
            <a:off x="1706657" y="1429661"/>
            <a:ext cx="3810330" cy="542591"/>
          </a:xfrm>
          <a:prstGeom prst="rect">
            <a:avLst/>
          </a:prstGeom>
        </p:spPr>
      </p:pic>
    </p:spTree>
    <p:extLst>
      <p:ext uri="{BB962C8B-B14F-4D97-AF65-F5344CB8AC3E}">
        <p14:creationId xmlns:p14="http://schemas.microsoft.com/office/powerpoint/2010/main" val="29777041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pic>
        <p:nvPicPr>
          <p:cNvPr id="6" name="Picture 5">
            <a:extLst>
              <a:ext uri="{FF2B5EF4-FFF2-40B4-BE49-F238E27FC236}">
                <a16:creationId xmlns:a16="http://schemas.microsoft.com/office/drawing/2014/main" id="{2A6584DA-20EC-82B0-DE2D-6D7A1A4DC2D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341" t="11818" r="17040" b="8528"/>
          <a:stretch/>
        </p:blipFill>
        <p:spPr bwMode="auto">
          <a:xfrm>
            <a:off x="2212682" y="1683473"/>
            <a:ext cx="5938540" cy="41185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
        <p:nvSpPr>
          <p:cNvPr id="4" name="TextBox 3">
            <a:extLst>
              <a:ext uri="{FF2B5EF4-FFF2-40B4-BE49-F238E27FC236}">
                <a16:creationId xmlns:a16="http://schemas.microsoft.com/office/drawing/2014/main" id="{7B3B26E7-4EDE-B3BE-8F44-A89AE379446A}"/>
              </a:ext>
            </a:extLst>
          </p:cNvPr>
          <p:cNvSpPr txBox="1"/>
          <p:nvPr/>
        </p:nvSpPr>
        <p:spPr>
          <a:xfrm>
            <a:off x="1918405" y="1068091"/>
            <a:ext cx="3746500" cy="400110"/>
          </a:xfrm>
          <a:prstGeom prst="rect">
            <a:avLst/>
          </a:prstGeom>
          <a:noFill/>
        </p:spPr>
        <p:txBody>
          <a:bodyPr wrap="square" rtlCol="0">
            <a:spAutoFit/>
          </a:bodyPr>
          <a:lstStyle/>
          <a:p>
            <a:r>
              <a:rPr lang="en-US" sz="2000" b="1" dirty="0">
                <a:latin typeface="Sitka Heading" pitchFamily="2" charset="0"/>
              </a:rPr>
              <a:t> Chroma Feature:</a:t>
            </a:r>
          </a:p>
        </p:txBody>
      </p:sp>
    </p:spTree>
    <p:extLst>
      <p:ext uri="{BB962C8B-B14F-4D97-AF65-F5344CB8AC3E}">
        <p14:creationId xmlns:p14="http://schemas.microsoft.com/office/powerpoint/2010/main" val="30728013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pic>
        <p:nvPicPr>
          <p:cNvPr id="4" name="Picture 3">
            <a:extLst>
              <a:ext uri="{FF2B5EF4-FFF2-40B4-BE49-F238E27FC236}">
                <a16:creationId xmlns:a16="http://schemas.microsoft.com/office/drawing/2014/main" id="{DDF83113-9798-4340-4AEC-BBF17E7868E6}"/>
              </a:ext>
            </a:extLst>
          </p:cNvPr>
          <p:cNvPicPr>
            <a:picLocks noChangeAspect="1"/>
          </p:cNvPicPr>
          <p:nvPr/>
        </p:nvPicPr>
        <p:blipFill rotWithShape="1">
          <a:blip r:embed="rId3">
            <a:extLst>
              <a:ext uri="{28A0092B-C50C-407E-A947-70E740481C1C}">
                <a14:useLocalDpi xmlns:a14="http://schemas.microsoft.com/office/drawing/2010/main" val="0"/>
              </a:ext>
            </a:extLst>
          </a:blip>
          <a:srcRect b="13825"/>
          <a:stretch/>
        </p:blipFill>
        <p:spPr bwMode="auto">
          <a:xfrm>
            <a:off x="1775913" y="1781908"/>
            <a:ext cx="7816355" cy="13537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94CE0244-1491-31D2-F52C-AFA86C7E938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6856" t="45381" r="18635" b="13257"/>
          <a:stretch/>
        </p:blipFill>
        <p:spPr bwMode="auto">
          <a:xfrm>
            <a:off x="2739933" y="3559022"/>
            <a:ext cx="5986055" cy="25550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37EB289B-D56F-38F8-9829-10F0855E06BE}"/>
              </a:ext>
            </a:extLst>
          </p:cNvPr>
          <p:cNvSpPr txBox="1"/>
          <p:nvPr/>
        </p:nvSpPr>
        <p:spPr>
          <a:xfrm>
            <a:off x="1945093" y="1224945"/>
            <a:ext cx="3746500" cy="400110"/>
          </a:xfrm>
          <a:prstGeom prst="rect">
            <a:avLst/>
          </a:prstGeom>
          <a:noFill/>
        </p:spPr>
        <p:txBody>
          <a:bodyPr wrap="square" rtlCol="0">
            <a:spAutoFit/>
          </a:bodyPr>
          <a:lstStyle/>
          <a:p>
            <a:r>
              <a:rPr lang="en-US" sz="2000" b="1" dirty="0">
                <a:latin typeface="Sitka Heading" pitchFamily="2" charset="0"/>
              </a:rPr>
              <a:t> Zero Crossing Rate:</a:t>
            </a:r>
          </a:p>
        </p:txBody>
      </p:sp>
    </p:spTree>
    <p:extLst>
      <p:ext uri="{BB962C8B-B14F-4D97-AF65-F5344CB8AC3E}">
        <p14:creationId xmlns:p14="http://schemas.microsoft.com/office/powerpoint/2010/main" val="3540797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pic>
        <p:nvPicPr>
          <p:cNvPr id="4" name="Picture 3">
            <a:extLst>
              <a:ext uri="{FF2B5EF4-FFF2-40B4-BE49-F238E27FC236}">
                <a16:creationId xmlns:a16="http://schemas.microsoft.com/office/drawing/2014/main" id="{6C23ADE4-9963-9D12-C604-6C9F21CBDC7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3862" t="5200" r="22359"/>
          <a:stretch/>
        </p:blipFill>
        <p:spPr bwMode="auto">
          <a:xfrm>
            <a:off x="1547690" y="1965461"/>
            <a:ext cx="4548310" cy="45218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75AEE42-98AC-8751-1E7F-A7387BCBE20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2879" t="4727" r="25051" b="5929"/>
          <a:stretch/>
        </p:blipFill>
        <p:spPr bwMode="auto">
          <a:xfrm>
            <a:off x="6526091" y="1965461"/>
            <a:ext cx="4755184" cy="458955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01CE07C4-6EF9-198C-E277-8D9E6860CB59}"/>
              </a:ext>
            </a:extLst>
          </p:cNvPr>
          <p:cNvSpPr txBox="1"/>
          <p:nvPr/>
        </p:nvSpPr>
        <p:spPr>
          <a:xfrm>
            <a:off x="1429346" y="1511777"/>
            <a:ext cx="3746500" cy="400110"/>
          </a:xfrm>
          <a:prstGeom prst="rect">
            <a:avLst/>
          </a:prstGeom>
          <a:noFill/>
        </p:spPr>
        <p:txBody>
          <a:bodyPr wrap="square" rtlCol="0">
            <a:spAutoFit/>
          </a:bodyPr>
          <a:lstStyle/>
          <a:p>
            <a:r>
              <a:rPr lang="en-US" sz="2000" b="1" dirty="0">
                <a:latin typeface="Sitka Heading" pitchFamily="2" charset="0"/>
              </a:rPr>
              <a:t>Feature Extraction:</a:t>
            </a:r>
          </a:p>
        </p:txBody>
      </p:sp>
    </p:spTree>
    <p:extLst>
      <p:ext uri="{BB962C8B-B14F-4D97-AF65-F5344CB8AC3E}">
        <p14:creationId xmlns:p14="http://schemas.microsoft.com/office/powerpoint/2010/main" val="35349363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pic>
        <p:nvPicPr>
          <p:cNvPr id="4" name="Picture 3">
            <a:extLst>
              <a:ext uri="{FF2B5EF4-FFF2-40B4-BE49-F238E27FC236}">
                <a16:creationId xmlns:a16="http://schemas.microsoft.com/office/drawing/2014/main" id="{50B14415-5CD0-05A7-4C2F-7A1ECBF4C24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308" t="24945" r="18713" b="28053"/>
          <a:stretch/>
        </p:blipFill>
        <p:spPr bwMode="auto">
          <a:xfrm>
            <a:off x="1454674" y="1818277"/>
            <a:ext cx="5124427" cy="21858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9FEF2A0A-AD98-DA45-C91A-A6DBEC467A3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5393" t="9413" r="28739" b="16470"/>
          <a:stretch/>
        </p:blipFill>
        <p:spPr bwMode="auto">
          <a:xfrm>
            <a:off x="6673467" y="3051266"/>
            <a:ext cx="4063859" cy="37104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
        <p:nvSpPr>
          <p:cNvPr id="8" name="TextBox 7">
            <a:extLst>
              <a:ext uri="{FF2B5EF4-FFF2-40B4-BE49-F238E27FC236}">
                <a16:creationId xmlns:a16="http://schemas.microsoft.com/office/drawing/2014/main" id="{9E7A313B-821E-264E-8E89-126258EB9A84}"/>
              </a:ext>
            </a:extLst>
          </p:cNvPr>
          <p:cNvSpPr txBox="1"/>
          <p:nvPr/>
        </p:nvSpPr>
        <p:spPr>
          <a:xfrm>
            <a:off x="1715103" y="1364641"/>
            <a:ext cx="2641600" cy="400110"/>
          </a:xfrm>
          <a:prstGeom prst="rect">
            <a:avLst/>
          </a:prstGeom>
          <a:noFill/>
        </p:spPr>
        <p:txBody>
          <a:bodyPr wrap="square" rtlCol="0">
            <a:spAutoFit/>
          </a:bodyPr>
          <a:lstStyle/>
          <a:p>
            <a:r>
              <a:rPr lang="en-US" sz="2000" b="1" dirty="0">
                <a:latin typeface="Sitka Heading" pitchFamily="2" charset="0"/>
              </a:rPr>
              <a:t>Model Training</a:t>
            </a:r>
          </a:p>
        </p:txBody>
      </p:sp>
    </p:spTree>
    <p:extLst>
      <p:ext uri="{BB962C8B-B14F-4D97-AF65-F5344CB8AC3E}">
        <p14:creationId xmlns:p14="http://schemas.microsoft.com/office/powerpoint/2010/main" val="1761374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743954"/>
            <a:ext cx="13056576" cy="724247"/>
          </a:xfrm>
        </p:spPr>
        <p:txBody>
          <a:bodyPr/>
          <a:lstStyle/>
          <a:p>
            <a:r>
              <a:rPr lang="en-IN" sz="4800" dirty="0">
                <a:latin typeface="Sitka Small Semibold" pitchFamily="2" charset="0"/>
              </a:rPr>
              <a:t>Result</a:t>
            </a:r>
          </a:p>
          <a:p>
            <a:endParaRPr lang="en-IN" sz="4800" dirty="0"/>
          </a:p>
        </p:txBody>
      </p:sp>
      <p:pic>
        <p:nvPicPr>
          <p:cNvPr id="3" name="Picture 2">
            <a:extLst>
              <a:ext uri="{FF2B5EF4-FFF2-40B4-BE49-F238E27FC236}">
                <a16:creationId xmlns:a16="http://schemas.microsoft.com/office/drawing/2014/main" id="{81BBDAC2-F020-3056-8B87-CF0A3E24CBCA}"/>
              </a:ext>
            </a:extLst>
          </p:cNvPr>
          <p:cNvPicPr>
            <a:picLocks noChangeAspect="1"/>
          </p:cNvPicPr>
          <p:nvPr/>
        </p:nvPicPr>
        <p:blipFill>
          <a:blip r:embed="rId2"/>
          <a:stretch>
            <a:fillRect/>
          </a:stretch>
        </p:blipFill>
        <p:spPr>
          <a:xfrm rot="2773918">
            <a:off x="792834" y="108390"/>
            <a:ext cx="734148" cy="1995377"/>
          </a:xfrm>
          <a:prstGeom prst="rect">
            <a:avLst/>
          </a:prstGeom>
          <a:effectLst>
            <a:reflection stA="45000" dist="1270000" dir="5400000" sy="-100000" algn="bl" rotWithShape="0"/>
          </a:effectLst>
        </p:spPr>
      </p:pic>
      <p:pic>
        <p:nvPicPr>
          <p:cNvPr id="4" name="Picture 3">
            <a:extLst>
              <a:ext uri="{FF2B5EF4-FFF2-40B4-BE49-F238E27FC236}">
                <a16:creationId xmlns:a16="http://schemas.microsoft.com/office/drawing/2014/main" id="{3D8643D5-7756-D504-322A-7BDCA671F037}"/>
              </a:ext>
            </a:extLst>
          </p:cNvPr>
          <p:cNvPicPr>
            <a:picLocks noChangeAspect="1"/>
          </p:cNvPicPr>
          <p:nvPr/>
        </p:nvPicPr>
        <p:blipFill rotWithShape="1">
          <a:blip r:embed="rId3">
            <a:extLst>
              <a:ext uri="{28A0092B-C50C-407E-A947-70E740481C1C}">
                <a14:useLocalDpi xmlns:a14="http://schemas.microsoft.com/office/drawing/2010/main" val="0"/>
              </a:ext>
            </a:extLst>
          </a:blip>
          <a:srcRect l="18613" t="41097" r="14514" b="24601"/>
          <a:stretch/>
        </p:blipFill>
        <p:spPr bwMode="auto">
          <a:xfrm>
            <a:off x="1614530" y="2419259"/>
            <a:ext cx="9084859" cy="26212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91FDA565-788E-9D4B-06D4-17470DB08D84}"/>
              </a:ext>
            </a:extLst>
          </p:cNvPr>
          <p:cNvSpPr txBox="1"/>
          <p:nvPr/>
        </p:nvSpPr>
        <p:spPr>
          <a:xfrm>
            <a:off x="2134305" y="1921441"/>
            <a:ext cx="3746500" cy="400110"/>
          </a:xfrm>
          <a:prstGeom prst="rect">
            <a:avLst/>
          </a:prstGeom>
          <a:noFill/>
        </p:spPr>
        <p:txBody>
          <a:bodyPr wrap="square" rtlCol="0">
            <a:spAutoFit/>
          </a:bodyPr>
          <a:lstStyle/>
          <a:p>
            <a:r>
              <a:rPr lang="en-US" sz="2000" b="1" dirty="0">
                <a:latin typeface="Sitka Heading" pitchFamily="2" charset="0"/>
              </a:rPr>
              <a:t>Model Evaluation:</a:t>
            </a:r>
          </a:p>
        </p:txBody>
      </p:sp>
    </p:spTree>
    <p:extLst>
      <p:ext uri="{BB962C8B-B14F-4D97-AF65-F5344CB8AC3E}">
        <p14:creationId xmlns:p14="http://schemas.microsoft.com/office/powerpoint/2010/main" val="173122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281353" y="743955"/>
            <a:ext cx="13056576" cy="724247"/>
          </a:xfrm>
        </p:spPr>
        <p:txBody>
          <a:bodyPr/>
          <a:lstStyle/>
          <a:p>
            <a:r>
              <a:rPr lang="en-IN" sz="4800" dirty="0">
                <a:latin typeface="Sitka Small Semibold" pitchFamily="2" charset="0"/>
              </a:rPr>
              <a:t>Conclusion </a:t>
            </a:r>
          </a:p>
          <a:p>
            <a:endParaRPr lang="en-IN" sz="4800" dirty="0"/>
          </a:p>
        </p:txBody>
      </p:sp>
      <p:pic>
        <p:nvPicPr>
          <p:cNvPr id="3" name="Picture 2">
            <a:extLst>
              <a:ext uri="{FF2B5EF4-FFF2-40B4-BE49-F238E27FC236}">
                <a16:creationId xmlns:a16="http://schemas.microsoft.com/office/drawing/2014/main" id="{6BA3236A-6590-B1C3-80E0-2AC69DAB8153}"/>
              </a:ext>
            </a:extLst>
          </p:cNvPr>
          <p:cNvPicPr>
            <a:picLocks noChangeAspect="1"/>
          </p:cNvPicPr>
          <p:nvPr/>
        </p:nvPicPr>
        <p:blipFill>
          <a:blip r:embed="rId2"/>
          <a:stretch>
            <a:fillRect/>
          </a:stretch>
        </p:blipFill>
        <p:spPr>
          <a:xfrm rot="2465596">
            <a:off x="618711" y="431521"/>
            <a:ext cx="800513" cy="1259824"/>
          </a:xfrm>
          <a:prstGeom prst="rect">
            <a:avLst/>
          </a:prstGeom>
          <a:effectLst>
            <a:reflection stA="45000" dist="1270000" dir="5400000" sy="-100000" algn="bl" rotWithShape="0"/>
          </a:effectLst>
        </p:spPr>
      </p:pic>
      <p:sp>
        <p:nvSpPr>
          <p:cNvPr id="5" name="TextBox 4">
            <a:extLst>
              <a:ext uri="{FF2B5EF4-FFF2-40B4-BE49-F238E27FC236}">
                <a16:creationId xmlns:a16="http://schemas.microsoft.com/office/drawing/2014/main" id="{BB2A0708-975D-F285-23EA-F24F06F470C2}"/>
              </a:ext>
            </a:extLst>
          </p:cNvPr>
          <p:cNvSpPr txBox="1"/>
          <p:nvPr/>
        </p:nvSpPr>
        <p:spPr>
          <a:xfrm>
            <a:off x="946273" y="1888535"/>
            <a:ext cx="10601324" cy="3785652"/>
          </a:xfrm>
          <a:prstGeom prst="rect">
            <a:avLst/>
          </a:prstGeom>
          <a:noFill/>
        </p:spPr>
        <p:txBody>
          <a:bodyPr wrap="square">
            <a:spAutoFit/>
          </a:bodyPr>
          <a:lstStyle/>
          <a:p>
            <a:pPr algn="just"/>
            <a:r>
              <a:rPr lang="en-US" sz="2400" dirty="0">
                <a:latin typeface="Sitka Heading" pitchFamily="2" charset="0"/>
              </a:rPr>
              <a:t>In general, the process of genre classification involves extracting features from a piece of music, such as the lyrics, instrumentation, and tempo, and then using those features to predict the genre label. Machine learning models can be trained on labeled music samples to learn how to classify music based on these features.</a:t>
            </a:r>
          </a:p>
          <a:p>
            <a:pPr algn="just"/>
            <a:endParaRPr lang="en-US" sz="2400" dirty="0">
              <a:latin typeface="Sitka Heading" pitchFamily="2" charset="0"/>
            </a:endParaRPr>
          </a:p>
          <a:p>
            <a:pPr algn="just"/>
            <a:r>
              <a:rPr lang="en-US" sz="2400" dirty="0">
                <a:latin typeface="Sitka Heading" pitchFamily="2" charset="0"/>
              </a:rPr>
              <a:t>To build a successful music genre classification system, it is important to have a diverse and representative dataset, carefully select and extract relevant features, and choose an appropriate machine learning model. The system should also be designed to be scalable, reliable, and secure, and should be tested and evaluated to ensure that it performs well.</a:t>
            </a:r>
            <a:endParaRPr lang="en-IN" sz="2400" dirty="0">
              <a:latin typeface="Sitka Heading" pitchFamily="2" charset="0"/>
            </a:endParaRPr>
          </a:p>
        </p:txBody>
      </p:sp>
    </p:spTree>
    <p:extLst>
      <p:ext uri="{BB962C8B-B14F-4D97-AF65-F5344CB8AC3E}">
        <p14:creationId xmlns:p14="http://schemas.microsoft.com/office/powerpoint/2010/main" val="5312395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1148234"/>
            <a:ext cx="13056576" cy="724247"/>
          </a:xfrm>
        </p:spPr>
        <p:txBody>
          <a:bodyPr/>
          <a:lstStyle/>
          <a:p>
            <a:r>
              <a:rPr lang="en-IN" sz="4800" dirty="0">
                <a:latin typeface="Sitka Small Semibold" pitchFamily="2" charset="0"/>
              </a:rPr>
              <a:t>References</a:t>
            </a:r>
          </a:p>
          <a:p>
            <a:r>
              <a:rPr lang="en-IN" sz="4800" dirty="0">
                <a:latin typeface="Sitka Small Semibold" pitchFamily="2" charset="0"/>
              </a:rPr>
              <a:t> </a:t>
            </a:r>
          </a:p>
          <a:p>
            <a:endParaRPr lang="en-IN" sz="4800" dirty="0"/>
          </a:p>
        </p:txBody>
      </p:sp>
      <p:pic>
        <p:nvPicPr>
          <p:cNvPr id="3" name="Picture 2">
            <a:extLst>
              <a:ext uri="{FF2B5EF4-FFF2-40B4-BE49-F238E27FC236}">
                <a16:creationId xmlns:a16="http://schemas.microsoft.com/office/drawing/2014/main" id="{CDE5F7DF-E151-F2AA-312B-F1A9312A9541}"/>
              </a:ext>
            </a:extLst>
          </p:cNvPr>
          <p:cNvPicPr>
            <a:picLocks noChangeAspect="1"/>
          </p:cNvPicPr>
          <p:nvPr/>
        </p:nvPicPr>
        <p:blipFill>
          <a:blip r:embed="rId2"/>
          <a:stretch>
            <a:fillRect/>
          </a:stretch>
        </p:blipFill>
        <p:spPr>
          <a:xfrm rot="792279">
            <a:off x="490365" y="329576"/>
            <a:ext cx="1262974" cy="1817713"/>
          </a:xfrm>
          <a:prstGeom prst="rect">
            <a:avLst/>
          </a:prstGeom>
          <a:effectLst>
            <a:reflection stA="50000" dist="1270000" dir="5400000" sy="-100000" algn="bl" rotWithShape="0"/>
          </a:effectLst>
        </p:spPr>
      </p:pic>
      <p:graphicFrame>
        <p:nvGraphicFramePr>
          <p:cNvPr id="4" name="Table 3">
            <a:extLst>
              <a:ext uri="{FF2B5EF4-FFF2-40B4-BE49-F238E27FC236}">
                <a16:creationId xmlns:a16="http://schemas.microsoft.com/office/drawing/2014/main" id="{C1D41BCA-C3C6-4330-1F95-D00B332A86DB}"/>
              </a:ext>
            </a:extLst>
          </p:cNvPr>
          <p:cNvGraphicFramePr>
            <a:graphicFrameLocks noGrp="1"/>
          </p:cNvGraphicFramePr>
          <p:nvPr>
            <p:extLst>
              <p:ext uri="{D42A27DB-BD31-4B8C-83A1-F6EECF244321}">
                <p14:modId xmlns:p14="http://schemas.microsoft.com/office/powerpoint/2010/main" val="2051847335"/>
              </p:ext>
            </p:extLst>
          </p:nvPr>
        </p:nvGraphicFramePr>
        <p:xfrm>
          <a:off x="1944253" y="1619794"/>
          <a:ext cx="8349278" cy="3948755"/>
        </p:xfrm>
        <a:graphic>
          <a:graphicData uri="http://schemas.openxmlformats.org/drawingml/2006/table">
            <a:tbl>
              <a:tblPr>
                <a:noFill/>
              </a:tblPr>
              <a:tblGrid>
                <a:gridCol w="8349278">
                  <a:extLst>
                    <a:ext uri="{9D8B030D-6E8A-4147-A177-3AD203B41FA5}">
                      <a16:colId xmlns:a16="http://schemas.microsoft.com/office/drawing/2014/main" val="2392552652"/>
                    </a:ext>
                  </a:extLst>
                </a:gridCol>
              </a:tblGrid>
              <a:tr h="669053">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just" rtl="0">
                        <a:lnSpc>
                          <a:spcPct val="100000"/>
                        </a:lnSpc>
                        <a:spcBef>
                          <a:spcPts val="0"/>
                        </a:spcBef>
                        <a:spcAft>
                          <a:spcPts val="0"/>
                        </a:spcAft>
                        <a:buNone/>
                      </a:pPr>
                      <a:r>
                        <a:rPr lang="en-US" sz="1600" b="0" dirty="0">
                          <a:solidFill>
                            <a:schemeClr val="dk1"/>
                          </a:solidFill>
                          <a:latin typeface="Sitka Heading" pitchFamily="2" charset="0"/>
                          <a:ea typeface="Times New Roman"/>
                          <a:cs typeface="Times New Roman"/>
                          <a:sym typeface="Times New Roman"/>
                        </a:rPr>
                        <a:t>[1] Lee, D., &amp; Kim, J. (2008). Music genre classification using support vector machines.         Expert Systems with Applications, 35(4), 1450-1454.</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547056"/>
                  </a:ext>
                </a:extLst>
              </a:tr>
              <a:tr h="912356">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algn="just">
                        <a:lnSpc>
                          <a:spcPct val="100000"/>
                        </a:lnSpc>
                      </a:pP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[2] Music Genre Classification and Recommendation by Using Machine Learning Techniques, Ahmet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Elbir</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Nizamettin</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Aydin, (2018) Innovations in Intelligent Systems and Applications Conference (ASYU)</a:t>
                      </a:r>
                      <a:endParaRPr lang="en-US" sz="1050" b="0" dirty="0">
                        <a:solidFill>
                          <a:schemeClr val="dk1"/>
                        </a:solidFill>
                        <a:latin typeface="Sitka Heading" pitchFamily="2" charset="0"/>
                        <a:ea typeface="Times New Roman"/>
                        <a:cs typeface="Times New Roman" panose="02020603050405020304" pitchFamily="18" charset="0"/>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16712044"/>
                  </a:ext>
                </a:extLst>
              </a:tr>
              <a:tr h="686523">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just" rtl="0">
                        <a:lnSpc>
                          <a:spcPct val="100000"/>
                        </a:lnSpc>
                        <a:spcBef>
                          <a:spcPts val="0"/>
                        </a:spcBef>
                        <a:spcAft>
                          <a:spcPts val="0"/>
                        </a:spcAft>
                        <a:buNone/>
                      </a:pPr>
                      <a:r>
                        <a:rPr lang="en-US" sz="1600" b="0" dirty="0">
                          <a:solidFill>
                            <a:schemeClr val="dk1"/>
                          </a:solidFill>
                          <a:latin typeface="Sitka Heading" pitchFamily="2" charset="0"/>
                          <a:ea typeface="Times New Roman"/>
                          <a:cs typeface="Times New Roman"/>
                          <a:sym typeface="Times New Roman"/>
                        </a:rPr>
                        <a:t>[3] </a:t>
                      </a:r>
                      <a:r>
                        <a:rPr lang="en-US" sz="1600" b="0" dirty="0" err="1">
                          <a:solidFill>
                            <a:schemeClr val="dk1"/>
                          </a:solidFill>
                          <a:latin typeface="Sitka Heading" pitchFamily="2" charset="0"/>
                          <a:ea typeface="Times New Roman"/>
                          <a:cs typeface="Times New Roman"/>
                          <a:sym typeface="Times New Roman"/>
                        </a:rPr>
                        <a:t>Polato</a:t>
                      </a:r>
                      <a:r>
                        <a:rPr lang="en-US" sz="1600" b="0" dirty="0">
                          <a:solidFill>
                            <a:schemeClr val="dk1"/>
                          </a:solidFill>
                          <a:latin typeface="Sitka Heading" pitchFamily="2" charset="0"/>
                          <a:ea typeface="Times New Roman"/>
                          <a:cs typeface="Times New Roman"/>
                          <a:sym typeface="Times New Roman"/>
                        </a:rPr>
                        <a:t>, M., &amp; Carvalho, E. (2016). Music genre classification using random forests. In Proceedings of the 23</a:t>
                      </a:r>
                      <a:r>
                        <a:rPr lang="en-US" sz="1600" b="0" baseline="30000" dirty="0">
                          <a:solidFill>
                            <a:schemeClr val="dk1"/>
                          </a:solidFill>
                          <a:latin typeface="Sitka Heading" pitchFamily="2" charset="0"/>
                          <a:ea typeface="Times New Roman"/>
                          <a:cs typeface="Times New Roman"/>
                          <a:sym typeface="Times New Roman"/>
                        </a:rPr>
                        <a:t>rd</a:t>
                      </a:r>
                      <a:r>
                        <a:rPr lang="en-US" sz="1600" b="0" dirty="0">
                          <a:solidFill>
                            <a:schemeClr val="dk1"/>
                          </a:solidFill>
                          <a:latin typeface="Sitka Heading" pitchFamily="2" charset="0"/>
                          <a:ea typeface="Times New Roman"/>
                          <a:cs typeface="Times New Roman"/>
                          <a:sym typeface="Times New Roman"/>
                        </a:rPr>
                        <a:t> International Conference on Pattern Recognition (pp. 3155-3160).</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34126391"/>
                  </a:ext>
                </a:extLst>
              </a:tr>
              <a:tr h="912356">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600" b="0" dirty="0">
                          <a:solidFill>
                            <a:schemeClr val="dk1"/>
                          </a:solidFill>
                          <a:latin typeface="Sitka Heading" pitchFamily="2" charset="0"/>
                          <a:ea typeface="Times New Roman"/>
                          <a:cs typeface="Times New Roman"/>
                          <a:sym typeface="Times New Roman"/>
                        </a:rPr>
                        <a:t>[4] </a:t>
                      </a:r>
                      <a:r>
                        <a:rPr lang="en-US" sz="1600" b="0" dirty="0" err="1">
                          <a:solidFill>
                            <a:schemeClr val="dk1"/>
                          </a:solidFill>
                          <a:latin typeface="Sitka Heading" pitchFamily="2" charset="0"/>
                          <a:ea typeface="Times New Roman"/>
                          <a:cs typeface="Times New Roman"/>
                          <a:sym typeface="Times New Roman"/>
                        </a:rPr>
                        <a:t>Jannach</a:t>
                      </a:r>
                      <a:r>
                        <a:rPr lang="en-US" sz="1600" b="0" dirty="0">
                          <a:solidFill>
                            <a:schemeClr val="dk1"/>
                          </a:solidFill>
                          <a:latin typeface="Sitka Heading" pitchFamily="2" charset="0"/>
                          <a:ea typeface="Times New Roman"/>
                          <a:cs typeface="Times New Roman"/>
                          <a:sym typeface="Times New Roman"/>
                        </a:rPr>
                        <a:t>, D., &amp; </a:t>
                      </a:r>
                      <a:r>
                        <a:rPr lang="en-US" sz="1600" b="0" dirty="0" err="1">
                          <a:solidFill>
                            <a:schemeClr val="dk1"/>
                          </a:solidFill>
                          <a:latin typeface="Sitka Heading" pitchFamily="2" charset="0"/>
                          <a:ea typeface="Times New Roman"/>
                          <a:cs typeface="Times New Roman"/>
                          <a:sym typeface="Times New Roman"/>
                        </a:rPr>
                        <a:t>Zanker</a:t>
                      </a:r>
                      <a:r>
                        <a:rPr lang="en-US" sz="1600" b="0" dirty="0">
                          <a:solidFill>
                            <a:schemeClr val="dk1"/>
                          </a:solidFill>
                          <a:latin typeface="Sitka Heading" pitchFamily="2" charset="0"/>
                          <a:ea typeface="Times New Roman"/>
                          <a:cs typeface="Times New Roman"/>
                          <a:sym typeface="Times New Roman"/>
                        </a:rPr>
                        <a:t>, M. (2004). Music genre classification using decision trees. In Proceedings of the 2nd International Conference on Music Information Retrieval (pp. 227-232).</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95207603"/>
                  </a:ext>
                </a:extLst>
              </a:tr>
              <a:tr h="764976">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[5] Improve Music Genre Classification with Conv Nets, Rafael L. Aguiar ;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Yandre</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M.G. Costa ; Carlos (2012).</a:t>
                      </a:r>
                      <a:endParaRPr lang="en-US" sz="700" b="0" dirty="0">
                        <a:solidFill>
                          <a:schemeClr val="dk1"/>
                        </a:solidFill>
                        <a:latin typeface="Sitka Heading" pitchFamily="2" charset="0"/>
                        <a:ea typeface="Times New Roman"/>
                        <a:cs typeface="Times New Roman" panose="02020603050405020304" pitchFamily="18" charset="0"/>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61992807"/>
                  </a:ext>
                </a:extLst>
              </a:tr>
            </a:tbl>
          </a:graphicData>
        </a:graphic>
      </p:graphicFrame>
    </p:spTree>
    <p:extLst>
      <p:ext uri="{BB962C8B-B14F-4D97-AF65-F5344CB8AC3E}">
        <p14:creationId xmlns:p14="http://schemas.microsoft.com/office/powerpoint/2010/main" val="2875910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432288" y="1130817"/>
            <a:ext cx="13056576" cy="724247"/>
          </a:xfrm>
        </p:spPr>
        <p:txBody>
          <a:bodyPr/>
          <a:lstStyle/>
          <a:p>
            <a:r>
              <a:rPr lang="en-IN" sz="4800" dirty="0">
                <a:latin typeface="Sitka Small Semibold" pitchFamily="2" charset="0"/>
              </a:rPr>
              <a:t>References</a:t>
            </a:r>
          </a:p>
          <a:p>
            <a:r>
              <a:rPr lang="en-IN" sz="4800" dirty="0">
                <a:latin typeface="Sitka Small Semibold" pitchFamily="2" charset="0"/>
              </a:rPr>
              <a:t> </a:t>
            </a:r>
          </a:p>
          <a:p>
            <a:endParaRPr lang="en-IN" sz="4800" dirty="0"/>
          </a:p>
        </p:txBody>
      </p:sp>
      <p:pic>
        <p:nvPicPr>
          <p:cNvPr id="3" name="Picture 2">
            <a:extLst>
              <a:ext uri="{FF2B5EF4-FFF2-40B4-BE49-F238E27FC236}">
                <a16:creationId xmlns:a16="http://schemas.microsoft.com/office/drawing/2014/main" id="{CDE5F7DF-E151-F2AA-312B-F1A9312A9541}"/>
              </a:ext>
            </a:extLst>
          </p:cNvPr>
          <p:cNvPicPr>
            <a:picLocks noChangeAspect="1"/>
          </p:cNvPicPr>
          <p:nvPr/>
        </p:nvPicPr>
        <p:blipFill>
          <a:blip r:embed="rId2"/>
          <a:stretch>
            <a:fillRect/>
          </a:stretch>
        </p:blipFill>
        <p:spPr>
          <a:xfrm rot="792279">
            <a:off x="490365" y="329576"/>
            <a:ext cx="1262974" cy="1817713"/>
          </a:xfrm>
          <a:prstGeom prst="rect">
            <a:avLst/>
          </a:prstGeom>
          <a:effectLst>
            <a:reflection stA="50000" dist="1270000" dir="5400000" sy="-100000" algn="bl" rotWithShape="0"/>
          </a:effectLst>
        </p:spPr>
      </p:pic>
      <p:graphicFrame>
        <p:nvGraphicFramePr>
          <p:cNvPr id="4" name="Table 3">
            <a:extLst>
              <a:ext uri="{FF2B5EF4-FFF2-40B4-BE49-F238E27FC236}">
                <a16:creationId xmlns:a16="http://schemas.microsoft.com/office/drawing/2014/main" id="{C1D41BCA-C3C6-4330-1F95-D00B332A86DB}"/>
              </a:ext>
            </a:extLst>
          </p:cNvPr>
          <p:cNvGraphicFramePr>
            <a:graphicFrameLocks noGrp="1"/>
          </p:cNvGraphicFramePr>
          <p:nvPr>
            <p:extLst>
              <p:ext uri="{D42A27DB-BD31-4B8C-83A1-F6EECF244321}">
                <p14:modId xmlns:p14="http://schemas.microsoft.com/office/powerpoint/2010/main" val="2573032235"/>
              </p:ext>
            </p:extLst>
          </p:nvPr>
        </p:nvGraphicFramePr>
        <p:xfrm>
          <a:off x="2771502" y="1759130"/>
          <a:ext cx="7957458" cy="3936497"/>
        </p:xfrm>
        <a:graphic>
          <a:graphicData uri="http://schemas.openxmlformats.org/drawingml/2006/table">
            <a:tbl>
              <a:tblPr>
                <a:noFill/>
              </a:tblPr>
              <a:tblGrid>
                <a:gridCol w="7957458">
                  <a:extLst>
                    <a:ext uri="{9D8B030D-6E8A-4147-A177-3AD203B41FA5}">
                      <a16:colId xmlns:a16="http://schemas.microsoft.com/office/drawing/2014/main" val="2392552652"/>
                    </a:ext>
                  </a:extLst>
                </a:gridCol>
              </a:tblGrid>
              <a:tr h="665841">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just" rtl="0">
                        <a:lnSpc>
                          <a:spcPct val="100000"/>
                        </a:lnSpc>
                        <a:spcBef>
                          <a:spcPts val="0"/>
                        </a:spcBef>
                        <a:spcAft>
                          <a:spcPts val="0"/>
                        </a:spcAft>
                        <a:buNone/>
                      </a:pPr>
                      <a:endParaRPr lang="en-US" sz="1600" b="0" dirty="0">
                        <a:solidFill>
                          <a:schemeClr val="dk1"/>
                        </a:solidFill>
                        <a:latin typeface="Sitka Heading" pitchFamily="2" charset="0"/>
                        <a:ea typeface="Times New Roman"/>
                        <a:cs typeface="Times New Roman"/>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547056"/>
                  </a:ext>
                </a:extLst>
              </a:tr>
              <a:tr h="907976">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algn="just">
                        <a:lnSpc>
                          <a:spcPct val="100000"/>
                        </a:lnSpc>
                      </a:pPr>
                      <a:endParaRPr lang="en-US" sz="1050" b="0" dirty="0">
                        <a:solidFill>
                          <a:schemeClr val="dk1"/>
                        </a:solidFill>
                        <a:latin typeface="Sitka Heading" pitchFamily="2" charset="0"/>
                        <a:ea typeface="Times New Roman"/>
                        <a:cs typeface="Times New Roman" panose="02020603050405020304" pitchFamily="18" charset="0"/>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16712044"/>
                  </a:ext>
                </a:extLst>
              </a:tr>
              <a:tr h="688039">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just" rtl="0">
                        <a:lnSpc>
                          <a:spcPct val="100000"/>
                        </a:lnSpc>
                        <a:spcBef>
                          <a:spcPts val="0"/>
                        </a:spcBef>
                        <a:spcAft>
                          <a:spcPts val="0"/>
                        </a:spcAft>
                        <a:buNone/>
                      </a:pPr>
                      <a:endParaRPr lang="en-US" sz="1600" b="0" dirty="0">
                        <a:solidFill>
                          <a:schemeClr val="dk1"/>
                        </a:solidFill>
                        <a:latin typeface="Sitka Heading" pitchFamily="2" charset="0"/>
                        <a:ea typeface="Times New Roman"/>
                        <a:cs typeface="Times New Roman"/>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34126391"/>
                  </a:ext>
                </a:extLst>
              </a:tr>
              <a:tr h="907976">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endParaRPr lang="en-US" sz="1600" b="0" dirty="0">
                        <a:solidFill>
                          <a:schemeClr val="dk1"/>
                        </a:solidFill>
                        <a:latin typeface="Sitka Heading" pitchFamily="2" charset="0"/>
                        <a:ea typeface="Times New Roman"/>
                        <a:cs typeface="Times New Roman"/>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95207603"/>
                  </a:ext>
                </a:extLst>
              </a:tr>
              <a:tr h="766665">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endParaRPr lang="en-US" sz="700" b="0" dirty="0">
                        <a:solidFill>
                          <a:schemeClr val="dk1"/>
                        </a:solidFill>
                        <a:latin typeface="Sitka Heading" pitchFamily="2" charset="0"/>
                        <a:ea typeface="Times New Roman"/>
                        <a:cs typeface="Times New Roman" panose="02020603050405020304" pitchFamily="18" charset="0"/>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61992807"/>
                  </a:ext>
                </a:extLst>
              </a:tr>
            </a:tbl>
          </a:graphicData>
        </a:graphic>
      </p:graphicFrame>
      <p:graphicFrame>
        <p:nvGraphicFramePr>
          <p:cNvPr id="5" name="Table 4">
            <a:extLst>
              <a:ext uri="{FF2B5EF4-FFF2-40B4-BE49-F238E27FC236}">
                <a16:creationId xmlns:a16="http://schemas.microsoft.com/office/drawing/2014/main" id="{16F42F32-7D51-E7C8-F4C9-DCE5AC8E8EEF}"/>
              </a:ext>
            </a:extLst>
          </p:cNvPr>
          <p:cNvGraphicFramePr>
            <a:graphicFrameLocks noGrp="1"/>
          </p:cNvGraphicFramePr>
          <p:nvPr>
            <p:extLst>
              <p:ext uri="{D42A27DB-BD31-4B8C-83A1-F6EECF244321}">
                <p14:modId xmlns:p14="http://schemas.microsoft.com/office/powerpoint/2010/main" val="186860357"/>
              </p:ext>
            </p:extLst>
          </p:nvPr>
        </p:nvGraphicFramePr>
        <p:xfrm>
          <a:off x="2013857" y="1532709"/>
          <a:ext cx="8654144" cy="4499309"/>
        </p:xfrm>
        <a:graphic>
          <a:graphicData uri="http://schemas.openxmlformats.org/drawingml/2006/table">
            <a:tbl>
              <a:tblPr>
                <a:noFill/>
              </a:tblPr>
              <a:tblGrid>
                <a:gridCol w="8654144">
                  <a:extLst>
                    <a:ext uri="{9D8B030D-6E8A-4147-A177-3AD203B41FA5}">
                      <a16:colId xmlns:a16="http://schemas.microsoft.com/office/drawing/2014/main" val="754503025"/>
                    </a:ext>
                  </a:extLst>
                </a:gridCol>
              </a:tblGrid>
              <a:tr h="800987">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[6]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Hareesh</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Bahuleyan</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Music genre classification using machine learning techniques.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CoRR</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abs/1804.01149 , 2018.</a:t>
                      </a:r>
                      <a:endParaRPr lang="en-US" sz="1050" b="0" dirty="0">
                        <a:solidFill>
                          <a:schemeClr val="dk1"/>
                        </a:solidFill>
                        <a:latin typeface="Sitka Heading" pitchFamily="2" charset="0"/>
                        <a:ea typeface="Times New Roman"/>
                        <a:cs typeface="Times New Roman" panose="02020603050405020304" pitchFamily="18" charset="0"/>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44527140"/>
                  </a:ext>
                </a:extLst>
              </a:tr>
              <a:tr h="855339">
                <a:tc>
                  <a:txBody>
                    <a:bodyPr/>
                    <a:lstStyle/>
                    <a:p>
                      <a:pPr algn="just">
                        <a:lnSpc>
                          <a:spcPct val="100000"/>
                        </a:lnSpc>
                      </a:pP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[7] A N-Gram Based Musicological Approach, Eve Zheng ; Melody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Moh</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 Teng- Sheng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Moh</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2017 IEEE 7th International Advance Computing Conference</a:t>
                      </a:r>
                      <a:endParaRPr lang="en-US" sz="1050" b="0" dirty="0">
                        <a:solidFill>
                          <a:schemeClr val="dk1"/>
                        </a:solidFill>
                        <a:latin typeface="Sitka Heading" pitchFamily="2" charset="0"/>
                        <a:ea typeface="Times New Roman"/>
                        <a:cs typeface="Times New Roman" panose="02020603050405020304" pitchFamily="18" charset="0"/>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6002480"/>
                  </a:ext>
                </a:extLst>
              </a:tr>
              <a:tr h="1018638">
                <a:tc>
                  <a:txBody>
                    <a:bodyPr/>
                    <a:lstStyle/>
                    <a:p>
                      <a:pPr algn="just">
                        <a:lnSpc>
                          <a:spcPct val="100000"/>
                        </a:lnSpc>
                      </a:pP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[8] F.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Pedregosa</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G.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Varoquaux</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A.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Gramfort</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V. Michel, B.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Thirion</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and E. </a:t>
                      </a:r>
                      <a:r>
                        <a:rPr lang="en-US" sz="1600" b="0" i="0" u="none" strike="noStrike" cap="none" baseline="0" dirty="0" err="1">
                          <a:solidFill>
                            <a:srgbClr val="000000"/>
                          </a:solidFill>
                          <a:latin typeface="Sitka Heading" pitchFamily="2" charset="0"/>
                          <a:ea typeface="Arial"/>
                          <a:cs typeface="Times New Roman" panose="02020603050405020304" pitchFamily="18" charset="0"/>
                          <a:sym typeface="Arial"/>
                        </a:rPr>
                        <a:t>Duchesnay</a:t>
                      </a:r>
                      <a:r>
                        <a:rPr lang="en-US" sz="1600" b="0" i="0" u="none" strike="noStrike" cap="none" baseline="0" dirty="0">
                          <a:solidFill>
                            <a:srgbClr val="000000"/>
                          </a:solidFill>
                          <a:latin typeface="Sitka Heading" pitchFamily="2" charset="0"/>
                          <a:ea typeface="Arial"/>
                          <a:cs typeface="Times New Roman" panose="02020603050405020304" pitchFamily="18" charset="0"/>
                          <a:sym typeface="Arial"/>
                        </a:rPr>
                        <a:t>. Scikit-learn: Machine learning in Python. Journal of Machine Learning Research, 12:2825–2830, 2011.</a:t>
                      </a:r>
                      <a:endParaRPr lang="en-US" sz="1050" b="0" dirty="0">
                        <a:solidFill>
                          <a:schemeClr val="dk1"/>
                        </a:solidFill>
                        <a:latin typeface="Sitka Heading" pitchFamily="2" charset="0"/>
                        <a:ea typeface="Times New Roman"/>
                        <a:cs typeface="Times New Roman" panose="02020603050405020304" pitchFamily="18" charset="0"/>
                        <a:sym typeface="Times New Roman"/>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55304088"/>
                  </a:ext>
                </a:extLst>
              </a:tr>
              <a:tr h="800987">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600" b="0" dirty="0">
                          <a:solidFill>
                            <a:schemeClr val="dk1"/>
                          </a:solidFill>
                          <a:latin typeface="Sitka Heading" pitchFamily="2" charset="0"/>
                          <a:ea typeface="Times New Roman"/>
                          <a:cs typeface="Times New Roman"/>
                          <a:sym typeface="Times New Roman"/>
                        </a:rPr>
                        <a:t>[9] Pons, J., &amp; Serra, X. (2016). Automatic music genre classification using convolutional neural networks. </a:t>
                      </a:r>
                      <a:r>
                        <a:rPr lang="en-US" sz="1600" b="0" dirty="0" err="1">
                          <a:solidFill>
                            <a:schemeClr val="dk1"/>
                          </a:solidFill>
                          <a:latin typeface="Sitka Heading" pitchFamily="2" charset="0"/>
                          <a:ea typeface="Times New Roman"/>
                          <a:cs typeface="Times New Roman"/>
                          <a:sym typeface="Times New Roman"/>
                        </a:rPr>
                        <a:t>arXiv</a:t>
                      </a:r>
                      <a:r>
                        <a:rPr lang="en-US" sz="1600" b="0" dirty="0">
                          <a:solidFill>
                            <a:schemeClr val="dk1"/>
                          </a:solidFill>
                          <a:latin typeface="Sitka Heading" pitchFamily="2" charset="0"/>
                          <a:ea typeface="Times New Roman"/>
                          <a:cs typeface="Times New Roman"/>
                          <a:sym typeface="Times New Roman"/>
                        </a:rPr>
                        <a:t> preprint arXiv:1608.04363</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07007399"/>
                  </a:ext>
                </a:extLst>
              </a:tr>
              <a:tr h="1023358">
                <a:tc>
                  <a:txBody>
                    <a:bodyPr/>
                    <a:lstStyle/>
                    <a:p>
                      <a:pPr marL="0" lvl="0" indent="0" algn="l" rtl="0">
                        <a:lnSpc>
                          <a:spcPct val="100000"/>
                        </a:lnSpc>
                        <a:spcBef>
                          <a:spcPts val="0"/>
                        </a:spcBef>
                        <a:spcAft>
                          <a:spcPts val="0"/>
                        </a:spcAft>
                        <a:buNone/>
                      </a:pPr>
                      <a:r>
                        <a:rPr lang="en-US" sz="1600" b="0" dirty="0">
                          <a:solidFill>
                            <a:schemeClr val="dk1"/>
                          </a:solidFill>
                          <a:latin typeface="Sitka Heading" pitchFamily="2" charset="0"/>
                          <a:ea typeface="Times New Roman"/>
                          <a:cs typeface="Times New Roman"/>
                          <a:sym typeface="Times New Roman"/>
                        </a:rPr>
                        <a:t>[10] Changsheng Xu, </a:t>
                      </a:r>
                      <a:r>
                        <a:rPr lang="en-US" sz="1600" b="0" dirty="0" err="1">
                          <a:solidFill>
                            <a:schemeClr val="dk1"/>
                          </a:solidFill>
                          <a:latin typeface="Sitka Heading" pitchFamily="2" charset="0"/>
                          <a:ea typeface="Times New Roman"/>
                          <a:cs typeface="Times New Roman"/>
                          <a:sym typeface="Times New Roman"/>
                        </a:rPr>
                        <a:t>Namunu</a:t>
                      </a:r>
                      <a:r>
                        <a:rPr lang="en-US" sz="1600" b="0" dirty="0">
                          <a:solidFill>
                            <a:schemeClr val="dk1"/>
                          </a:solidFill>
                          <a:latin typeface="Sitka Heading" pitchFamily="2" charset="0"/>
                          <a:ea typeface="Times New Roman"/>
                          <a:cs typeface="Times New Roman"/>
                          <a:sym typeface="Times New Roman"/>
                        </a:rPr>
                        <a:t> C </a:t>
                      </a:r>
                      <a:r>
                        <a:rPr lang="en-US" sz="1600" b="0" dirty="0" err="1">
                          <a:solidFill>
                            <a:schemeClr val="dk1"/>
                          </a:solidFill>
                          <a:latin typeface="Sitka Heading" pitchFamily="2" charset="0"/>
                          <a:ea typeface="Times New Roman"/>
                          <a:cs typeface="Times New Roman"/>
                          <a:sym typeface="Times New Roman"/>
                        </a:rPr>
                        <a:t>Maddage</a:t>
                      </a:r>
                      <a:r>
                        <a:rPr lang="en-US" sz="1600" b="0" dirty="0">
                          <a:solidFill>
                            <a:schemeClr val="dk1"/>
                          </a:solidFill>
                          <a:latin typeface="Sitka Heading" pitchFamily="2" charset="0"/>
                          <a:ea typeface="Times New Roman"/>
                          <a:cs typeface="Times New Roman"/>
                          <a:sym typeface="Times New Roman"/>
                        </a:rPr>
                        <a:t>, Xi Shao, Fang Cao, Qi Tian2003 IEEE International Conference on Acoustics, Speech, and Signal Processing Proceedings.(ICASSP'03). 5, V-429, (2003).</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63447705"/>
                  </a:ext>
                </a:extLst>
              </a:tr>
            </a:tbl>
          </a:graphicData>
        </a:graphic>
      </p:graphicFrame>
    </p:spTree>
    <p:extLst>
      <p:ext uri="{BB962C8B-B14F-4D97-AF65-F5344CB8AC3E}">
        <p14:creationId xmlns:p14="http://schemas.microsoft.com/office/powerpoint/2010/main" val="2264096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CC907F91-D6DF-4E22-816A-1952156EF909}"/>
              </a:ext>
            </a:extLst>
          </p:cNvPr>
          <p:cNvGrpSpPr/>
          <p:nvPr/>
        </p:nvGrpSpPr>
        <p:grpSpPr>
          <a:xfrm>
            <a:off x="-21265" y="0"/>
            <a:ext cx="1987255" cy="6858000"/>
            <a:chOff x="-21265" y="0"/>
            <a:chExt cx="2199824" cy="6858000"/>
          </a:xfrm>
        </p:grpSpPr>
        <p:sp>
          <p:nvSpPr>
            <p:cNvPr id="43" name="Rectangle 42">
              <a:extLst>
                <a:ext uri="{FF2B5EF4-FFF2-40B4-BE49-F238E27FC236}">
                  <a16:creationId xmlns:a16="http://schemas.microsoft.com/office/drawing/2014/main" id="{0B7B6B6C-831E-46C8-BC44-3D8035B373B2}"/>
                </a:ext>
              </a:extLst>
            </p:cNvPr>
            <p:cNvSpPr/>
            <p:nvPr/>
          </p:nvSpPr>
          <p:spPr>
            <a:xfrm>
              <a:off x="-21265" y="0"/>
              <a:ext cx="44009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57186944-31B0-445E-91D6-E606F7C6D189}"/>
                </a:ext>
              </a:extLst>
            </p:cNvPr>
            <p:cNvSpPr/>
            <p:nvPr/>
          </p:nvSpPr>
          <p:spPr>
            <a:xfrm>
              <a:off x="419561" y="0"/>
              <a:ext cx="44009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0C5AD385-D6EF-42B7-8C6D-4F3AC624E5C5}"/>
                </a:ext>
              </a:extLst>
            </p:cNvPr>
            <p:cNvSpPr/>
            <p:nvPr/>
          </p:nvSpPr>
          <p:spPr>
            <a:xfrm>
              <a:off x="859450" y="0"/>
              <a:ext cx="440094"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78B1EB06-A3A5-4FAF-A690-4DD8A58877F6}"/>
                </a:ext>
              </a:extLst>
            </p:cNvPr>
            <p:cNvSpPr/>
            <p:nvPr/>
          </p:nvSpPr>
          <p:spPr>
            <a:xfrm>
              <a:off x="1298828" y="0"/>
              <a:ext cx="440094"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58DFC629-EA8C-4564-B4C2-F2EBF02BD7FC}"/>
                </a:ext>
              </a:extLst>
            </p:cNvPr>
            <p:cNvSpPr/>
            <p:nvPr/>
          </p:nvSpPr>
          <p:spPr>
            <a:xfrm>
              <a:off x="1738465" y="0"/>
              <a:ext cx="440094"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p:cNvSpPr txBox="1"/>
          <p:nvPr/>
        </p:nvSpPr>
        <p:spPr>
          <a:xfrm>
            <a:off x="4486461" y="231765"/>
            <a:ext cx="2608932" cy="923330"/>
          </a:xfrm>
          <a:prstGeom prst="rect">
            <a:avLst/>
          </a:prstGeom>
          <a:noFill/>
        </p:spPr>
        <p:txBody>
          <a:bodyPr wrap="square" rtlCol="0" anchor="ctr">
            <a:spAutoFit/>
          </a:bodyPr>
          <a:lstStyle/>
          <a:p>
            <a:r>
              <a:rPr lang="en-US" altLang="ko-KR" sz="4800" dirty="0">
                <a:solidFill>
                  <a:schemeClr val="tx1">
                    <a:lumMod val="85000"/>
                    <a:lumOff val="15000"/>
                  </a:schemeClr>
                </a:solidFill>
                <a:cs typeface="Arial" pitchFamily="34" charset="0"/>
              </a:rPr>
              <a:t>Agenda</a:t>
            </a:r>
            <a:r>
              <a:rPr lang="en-US" altLang="ko-KR" sz="5400" dirty="0">
                <a:solidFill>
                  <a:schemeClr val="tx1">
                    <a:lumMod val="85000"/>
                    <a:lumOff val="15000"/>
                  </a:schemeClr>
                </a:solidFill>
                <a:cs typeface="Arial" pitchFamily="34" charset="0"/>
              </a:rPr>
              <a:t> </a:t>
            </a:r>
            <a:endParaRPr lang="ko-KR" altLang="en-US" sz="5400" dirty="0">
              <a:solidFill>
                <a:schemeClr val="tx1">
                  <a:lumMod val="85000"/>
                  <a:lumOff val="15000"/>
                </a:schemeClr>
              </a:solidFill>
              <a:cs typeface="Arial" pitchFamily="34" charset="0"/>
            </a:endParaRPr>
          </a:p>
        </p:txBody>
      </p:sp>
      <p:grpSp>
        <p:nvGrpSpPr>
          <p:cNvPr id="48" name="Group 47">
            <a:extLst>
              <a:ext uri="{FF2B5EF4-FFF2-40B4-BE49-F238E27FC236}">
                <a16:creationId xmlns:a16="http://schemas.microsoft.com/office/drawing/2014/main" id="{6CEB6CC1-5460-45BD-8A7E-580EA7F68E9D}"/>
              </a:ext>
            </a:extLst>
          </p:cNvPr>
          <p:cNvGrpSpPr/>
          <p:nvPr/>
        </p:nvGrpSpPr>
        <p:grpSpPr>
          <a:xfrm>
            <a:off x="6335206" y="1854278"/>
            <a:ext cx="4526164" cy="576579"/>
            <a:chOff x="6751979" y="1791037"/>
            <a:chExt cx="4526164" cy="576579"/>
          </a:xfrm>
        </p:grpSpPr>
        <p:sp>
          <p:nvSpPr>
            <p:cNvPr id="8" name="TextBox 7"/>
            <p:cNvSpPr txBox="1"/>
            <p:nvPr/>
          </p:nvSpPr>
          <p:spPr>
            <a:xfrm>
              <a:off x="6770451" y="2090617"/>
              <a:ext cx="4507692" cy="276999"/>
            </a:xfrm>
            <a:prstGeom prst="rect">
              <a:avLst/>
            </a:prstGeom>
            <a:noFill/>
          </p:spPr>
          <p:txBody>
            <a:bodyPr wrap="square" rtlCol="0">
              <a:spAutoFit/>
            </a:bodyPr>
            <a:lstStyle/>
            <a:p>
              <a:r>
                <a:rPr lang="en-US" altLang="ko-KR" sz="1200" dirty="0">
                  <a:ea typeface="FZShuTi" pitchFamily="2" charset="-122"/>
                  <a:cs typeface="Arial" pitchFamily="34" charset="0"/>
                </a:rPr>
                <a:t>.</a:t>
              </a:r>
              <a:endParaRPr lang="en-US" altLang="ko-KR" sz="1200" dirty="0">
                <a:cs typeface="Arial" pitchFamily="34" charset="0"/>
              </a:endParaRPr>
            </a:p>
          </p:txBody>
        </p:sp>
        <p:sp>
          <p:nvSpPr>
            <p:cNvPr id="9" name="TextBox 8"/>
            <p:cNvSpPr txBox="1"/>
            <p:nvPr/>
          </p:nvSpPr>
          <p:spPr>
            <a:xfrm>
              <a:off x="6751979" y="1791037"/>
              <a:ext cx="4507692" cy="507831"/>
            </a:xfrm>
            <a:prstGeom prst="rect">
              <a:avLst/>
            </a:prstGeom>
            <a:noFill/>
          </p:spPr>
          <p:txBody>
            <a:bodyPr wrap="square" lIns="108000" rIns="108000" rtlCol="0">
              <a:spAutoFit/>
            </a:bodyPr>
            <a:lstStyle/>
            <a:p>
              <a:endParaRPr lang="ko-KR" altLang="en-US" sz="2700" b="1" dirty="0">
                <a:cs typeface="Arial" pitchFamily="34" charset="0"/>
              </a:endParaRPr>
            </a:p>
          </p:txBody>
        </p:sp>
      </p:grpSp>
      <p:grpSp>
        <p:nvGrpSpPr>
          <p:cNvPr id="10" name="Graphic 3">
            <a:extLst>
              <a:ext uri="{FF2B5EF4-FFF2-40B4-BE49-F238E27FC236}">
                <a16:creationId xmlns:a16="http://schemas.microsoft.com/office/drawing/2014/main" id="{0EC0D6DE-41EE-45B0-9C7C-AAAE424F8EA0}"/>
              </a:ext>
            </a:extLst>
          </p:cNvPr>
          <p:cNvGrpSpPr/>
          <p:nvPr/>
        </p:nvGrpSpPr>
        <p:grpSpPr>
          <a:xfrm>
            <a:off x="658950" y="2400908"/>
            <a:ext cx="3416349" cy="3121412"/>
            <a:chOff x="4772025" y="2219325"/>
            <a:chExt cx="2647950" cy="2419350"/>
          </a:xfrm>
          <a:effectLst>
            <a:reflection blurRad="6350" stA="52000" endA="300" endPos="35000" dir="5400000" sy="-100000" algn="bl" rotWithShape="0"/>
          </a:effectLst>
        </p:grpSpPr>
        <p:sp>
          <p:nvSpPr>
            <p:cNvPr id="11" name="Freeform: Shape 10">
              <a:extLst>
                <a:ext uri="{FF2B5EF4-FFF2-40B4-BE49-F238E27FC236}">
                  <a16:creationId xmlns:a16="http://schemas.microsoft.com/office/drawing/2014/main" id="{10C3CD4D-A9A0-4DCA-864E-5EB02430E832}"/>
                </a:ext>
              </a:extLst>
            </p:cNvPr>
            <p:cNvSpPr/>
            <p:nvPr/>
          </p:nvSpPr>
          <p:spPr>
            <a:xfrm>
              <a:off x="4765834" y="2208978"/>
              <a:ext cx="2657475" cy="2438400"/>
            </a:xfrm>
            <a:custGeom>
              <a:avLst/>
              <a:gdLst>
                <a:gd name="connsiteX0" fmla="*/ 2649379 w 2657475"/>
                <a:gd name="connsiteY0" fmla="*/ 2105847 h 2438400"/>
                <a:gd name="connsiteX1" fmla="*/ 2644616 w 2657475"/>
                <a:gd name="connsiteY1" fmla="*/ 2094417 h 2438400"/>
                <a:gd name="connsiteX2" fmla="*/ 2649379 w 2657475"/>
                <a:gd name="connsiteY2" fmla="*/ 2070604 h 2438400"/>
                <a:gd name="connsiteX3" fmla="*/ 2644616 w 2657475"/>
                <a:gd name="connsiteY3" fmla="*/ 2062984 h 2438400"/>
                <a:gd name="connsiteX4" fmla="*/ 2630329 w 2657475"/>
                <a:gd name="connsiteY4" fmla="*/ 2055364 h 2438400"/>
                <a:gd name="connsiteX5" fmla="*/ 2633186 w 2657475"/>
                <a:gd name="connsiteY5" fmla="*/ 2039172 h 2438400"/>
                <a:gd name="connsiteX6" fmla="*/ 2628424 w 2657475"/>
                <a:gd name="connsiteY6" fmla="*/ 2032504 h 2438400"/>
                <a:gd name="connsiteX7" fmla="*/ 2620804 w 2657475"/>
                <a:gd name="connsiteY7" fmla="*/ 2029647 h 2438400"/>
                <a:gd name="connsiteX8" fmla="*/ 2576036 w 2657475"/>
                <a:gd name="connsiteY8" fmla="*/ 1994404 h 2438400"/>
                <a:gd name="connsiteX9" fmla="*/ 2450306 w 2657475"/>
                <a:gd name="connsiteY9" fmla="*/ 2037267 h 2438400"/>
                <a:gd name="connsiteX10" fmla="*/ 2367439 w 2657475"/>
                <a:gd name="connsiteY10" fmla="*/ 2059175 h 2438400"/>
                <a:gd name="connsiteX11" fmla="*/ 2388394 w 2657475"/>
                <a:gd name="connsiteY11" fmla="*/ 2002025 h 2438400"/>
                <a:gd name="connsiteX12" fmla="*/ 2333149 w 2657475"/>
                <a:gd name="connsiteY12" fmla="*/ 1995357 h 2438400"/>
                <a:gd name="connsiteX13" fmla="*/ 2230279 w 2657475"/>
                <a:gd name="connsiteY13" fmla="*/ 2017264 h 2438400"/>
                <a:gd name="connsiteX14" fmla="*/ 2156936 w 2657475"/>
                <a:gd name="connsiteY14" fmla="*/ 2010597 h 2438400"/>
                <a:gd name="connsiteX15" fmla="*/ 2101691 w 2657475"/>
                <a:gd name="connsiteY15" fmla="*/ 2037267 h 2438400"/>
                <a:gd name="connsiteX16" fmla="*/ 1998821 w 2657475"/>
                <a:gd name="connsiteY16" fmla="*/ 1897250 h 2438400"/>
                <a:gd name="connsiteX17" fmla="*/ 2027396 w 2657475"/>
                <a:gd name="connsiteY17" fmla="*/ 1709607 h 2438400"/>
                <a:gd name="connsiteX18" fmla="*/ 2015966 w 2657475"/>
                <a:gd name="connsiteY18" fmla="*/ 1630550 h 2438400"/>
                <a:gd name="connsiteX19" fmla="*/ 1779746 w 2657475"/>
                <a:gd name="connsiteY19" fmla="*/ 1366707 h 2438400"/>
                <a:gd name="connsiteX20" fmla="*/ 1827371 w 2657475"/>
                <a:gd name="connsiteY20" fmla="*/ 1300032 h 2438400"/>
                <a:gd name="connsiteX21" fmla="*/ 1854041 w 2657475"/>
                <a:gd name="connsiteY21" fmla="*/ 1255264 h 2438400"/>
                <a:gd name="connsiteX22" fmla="*/ 1841659 w 2657475"/>
                <a:gd name="connsiteY22" fmla="*/ 1220022 h 2438400"/>
                <a:gd name="connsiteX23" fmla="*/ 1834991 w 2657475"/>
                <a:gd name="connsiteY23" fmla="*/ 1188589 h 2438400"/>
                <a:gd name="connsiteX24" fmla="*/ 1833086 w 2657475"/>
                <a:gd name="connsiteY24" fmla="*/ 1147632 h 2438400"/>
                <a:gd name="connsiteX25" fmla="*/ 1799749 w 2657475"/>
                <a:gd name="connsiteY25" fmla="*/ 1114294 h 2438400"/>
                <a:gd name="connsiteX26" fmla="*/ 1774031 w 2657475"/>
                <a:gd name="connsiteY26" fmla="*/ 1078099 h 2438400"/>
                <a:gd name="connsiteX27" fmla="*/ 1723549 w 2657475"/>
                <a:gd name="connsiteY27" fmla="*/ 1099054 h 2438400"/>
                <a:gd name="connsiteX28" fmla="*/ 1654016 w 2657475"/>
                <a:gd name="connsiteY28" fmla="*/ 1186684 h 2438400"/>
                <a:gd name="connsiteX29" fmla="*/ 1637824 w 2657475"/>
                <a:gd name="connsiteY29" fmla="*/ 1186684 h 2438400"/>
                <a:gd name="connsiteX30" fmla="*/ 1458754 w 2657475"/>
                <a:gd name="connsiteY30" fmla="*/ 1060954 h 2438400"/>
                <a:gd name="connsiteX31" fmla="*/ 1353979 w 2657475"/>
                <a:gd name="connsiteY31" fmla="*/ 1099054 h 2438400"/>
                <a:gd name="connsiteX32" fmla="*/ 1339691 w 2657475"/>
                <a:gd name="connsiteY32" fmla="*/ 1081909 h 2438400"/>
                <a:gd name="connsiteX33" fmla="*/ 1256824 w 2657475"/>
                <a:gd name="connsiteY33" fmla="*/ 1012377 h 2438400"/>
                <a:gd name="connsiteX34" fmla="*/ 1223486 w 2657475"/>
                <a:gd name="connsiteY34" fmla="*/ 958084 h 2438400"/>
                <a:gd name="connsiteX35" fmla="*/ 1261586 w 2657475"/>
                <a:gd name="connsiteY35" fmla="*/ 899029 h 2438400"/>
                <a:gd name="connsiteX36" fmla="*/ 1299686 w 2657475"/>
                <a:gd name="connsiteY36" fmla="*/ 920937 h 2438400"/>
                <a:gd name="connsiteX37" fmla="*/ 1358741 w 2657475"/>
                <a:gd name="connsiteY37" fmla="*/ 916174 h 2438400"/>
                <a:gd name="connsiteX38" fmla="*/ 1366361 w 2657475"/>
                <a:gd name="connsiteY38" fmla="*/ 887599 h 2438400"/>
                <a:gd name="connsiteX39" fmla="*/ 1399699 w 2657475"/>
                <a:gd name="connsiteY39" fmla="*/ 889504 h 2438400"/>
                <a:gd name="connsiteX40" fmla="*/ 1412081 w 2657475"/>
                <a:gd name="connsiteY40" fmla="*/ 865692 h 2438400"/>
                <a:gd name="connsiteX41" fmla="*/ 1440656 w 2657475"/>
                <a:gd name="connsiteY41" fmla="*/ 860929 h 2438400"/>
                <a:gd name="connsiteX42" fmla="*/ 1452086 w 2657475"/>
                <a:gd name="connsiteY42" fmla="*/ 830449 h 2438400"/>
                <a:gd name="connsiteX43" fmla="*/ 1497806 w 2657475"/>
                <a:gd name="connsiteY43" fmla="*/ 825687 h 2438400"/>
                <a:gd name="connsiteX44" fmla="*/ 1513999 w 2657475"/>
                <a:gd name="connsiteY44" fmla="*/ 797112 h 2438400"/>
                <a:gd name="connsiteX45" fmla="*/ 1520666 w 2657475"/>
                <a:gd name="connsiteY45" fmla="*/ 687574 h 2438400"/>
                <a:gd name="connsiteX46" fmla="*/ 1560671 w 2657475"/>
                <a:gd name="connsiteY46" fmla="*/ 654237 h 2438400"/>
                <a:gd name="connsiteX47" fmla="*/ 1667351 w 2657475"/>
                <a:gd name="connsiteY47" fmla="*/ 541842 h 2438400"/>
                <a:gd name="connsiteX48" fmla="*/ 1674019 w 2657475"/>
                <a:gd name="connsiteY48" fmla="*/ 578037 h 2438400"/>
                <a:gd name="connsiteX49" fmla="*/ 1697831 w 2657475"/>
                <a:gd name="connsiteY49" fmla="*/ 511362 h 2438400"/>
                <a:gd name="connsiteX50" fmla="*/ 1718786 w 2657475"/>
                <a:gd name="connsiteY50" fmla="*/ 552319 h 2438400"/>
                <a:gd name="connsiteX51" fmla="*/ 1749266 w 2657475"/>
                <a:gd name="connsiteY51" fmla="*/ 473262 h 2438400"/>
                <a:gd name="connsiteX52" fmla="*/ 1768316 w 2657475"/>
                <a:gd name="connsiteY52" fmla="*/ 552319 h 2438400"/>
                <a:gd name="connsiteX53" fmla="*/ 1777841 w 2657475"/>
                <a:gd name="connsiteY53" fmla="*/ 436114 h 2438400"/>
                <a:gd name="connsiteX54" fmla="*/ 1744504 w 2657475"/>
                <a:gd name="connsiteY54" fmla="*/ 324672 h 2438400"/>
                <a:gd name="connsiteX55" fmla="*/ 1623536 w 2657475"/>
                <a:gd name="connsiteY55" fmla="*/ 188464 h 2438400"/>
                <a:gd name="connsiteX56" fmla="*/ 1264444 w 2657475"/>
                <a:gd name="connsiteY56" fmla="*/ 7489 h 2438400"/>
                <a:gd name="connsiteX57" fmla="*/ 845344 w 2657475"/>
                <a:gd name="connsiteY57" fmla="*/ 407539 h 2438400"/>
                <a:gd name="connsiteX58" fmla="*/ 673894 w 2657475"/>
                <a:gd name="connsiteY58" fmla="*/ 515172 h 2438400"/>
                <a:gd name="connsiteX59" fmla="*/ 432911 w 2657475"/>
                <a:gd name="connsiteY59" fmla="*/ 683764 h 2438400"/>
                <a:gd name="connsiteX60" fmla="*/ 328136 w 2657475"/>
                <a:gd name="connsiteY60" fmla="*/ 871407 h 2438400"/>
                <a:gd name="connsiteX61" fmla="*/ 210979 w 2657475"/>
                <a:gd name="connsiteY61" fmla="*/ 1068574 h 2438400"/>
                <a:gd name="connsiteX62" fmla="*/ 90964 w 2657475"/>
                <a:gd name="connsiteY62" fmla="*/ 1174302 h 2438400"/>
                <a:gd name="connsiteX63" fmla="*/ 133826 w 2657475"/>
                <a:gd name="connsiteY63" fmla="*/ 1162872 h 2438400"/>
                <a:gd name="connsiteX64" fmla="*/ 16669 w 2657475"/>
                <a:gd name="connsiteY64" fmla="*/ 1445764 h 2438400"/>
                <a:gd name="connsiteX65" fmla="*/ 64294 w 2657475"/>
                <a:gd name="connsiteY65" fmla="*/ 1400997 h 2438400"/>
                <a:gd name="connsiteX66" fmla="*/ 38576 w 2657475"/>
                <a:gd name="connsiteY66" fmla="*/ 1543872 h 2438400"/>
                <a:gd name="connsiteX67" fmla="*/ 7144 w 2657475"/>
                <a:gd name="connsiteY67" fmla="*/ 1769614 h 2438400"/>
                <a:gd name="connsiteX68" fmla="*/ 57626 w 2657475"/>
                <a:gd name="connsiteY68" fmla="*/ 1696272 h 2438400"/>
                <a:gd name="connsiteX69" fmla="*/ 10001 w 2657475"/>
                <a:gd name="connsiteY69" fmla="*/ 1889629 h 2438400"/>
                <a:gd name="connsiteX70" fmla="*/ 64294 w 2657475"/>
                <a:gd name="connsiteY70" fmla="*/ 1791522 h 2438400"/>
                <a:gd name="connsiteX71" fmla="*/ 32861 w 2657475"/>
                <a:gd name="connsiteY71" fmla="*/ 2001072 h 2438400"/>
                <a:gd name="connsiteX72" fmla="*/ 68104 w 2657475"/>
                <a:gd name="connsiteY72" fmla="*/ 2184905 h 2438400"/>
                <a:gd name="connsiteX73" fmla="*/ 147161 w 2657475"/>
                <a:gd name="connsiteY73" fmla="*/ 2175380 h 2438400"/>
                <a:gd name="connsiteX74" fmla="*/ 347186 w 2657475"/>
                <a:gd name="connsiteY74" fmla="*/ 2429697 h 2438400"/>
                <a:gd name="connsiteX75" fmla="*/ 718661 w 2657475"/>
                <a:gd name="connsiteY75" fmla="*/ 2391597 h 2438400"/>
                <a:gd name="connsiteX76" fmla="*/ 816769 w 2657475"/>
                <a:gd name="connsiteY76" fmla="*/ 2322064 h 2438400"/>
                <a:gd name="connsiteX77" fmla="*/ 890111 w 2657475"/>
                <a:gd name="connsiteY77" fmla="*/ 2264914 h 2438400"/>
                <a:gd name="connsiteX78" fmla="*/ 940594 w 2657475"/>
                <a:gd name="connsiteY78" fmla="*/ 2243007 h 2438400"/>
                <a:gd name="connsiteX79" fmla="*/ 994886 w 2657475"/>
                <a:gd name="connsiteY79" fmla="*/ 2226814 h 2438400"/>
                <a:gd name="connsiteX80" fmla="*/ 1011079 w 2657475"/>
                <a:gd name="connsiteY80" fmla="*/ 2160139 h 2438400"/>
                <a:gd name="connsiteX81" fmla="*/ 1032986 w 2657475"/>
                <a:gd name="connsiteY81" fmla="*/ 2143947 h 2438400"/>
                <a:gd name="connsiteX82" fmla="*/ 1042511 w 2657475"/>
                <a:gd name="connsiteY82" fmla="*/ 2089654 h 2438400"/>
                <a:gd name="connsiteX83" fmla="*/ 1052036 w 2657475"/>
                <a:gd name="connsiteY83" fmla="*/ 2022979 h 2438400"/>
                <a:gd name="connsiteX84" fmla="*/ 1061561 w 2657475"/>
                <a:gd name="connsiteY84" fmla="*/ 1930587 h 2438400"/>
                <a:gd name="connsiteX85" fmla="*/ 1087279 w 2657475"/>
                <a:gd name="connsiteY85" fmla="*/ 1866769 h 2438400"/>
                <a:gd name="connsiteX86" fmla="*/ 1306354 w 2657475"/>
                <a:gd name="connsiteY86" fmla="*/ 1606737 h 2438400"/>
                <a:gd name="connsiteX87" fmla="*/ 1382554 w 2657475"/>
                <a:gd name="connsiteY87" fmla="*/ 1561969 h 2438400"/>
                <a:gd name="connsiteX88" fmla="*/ 1413986 w 2657475"/>
                <a:gd name="connsiteY88" fmla="*/ 1578162 h 2438400"/>
                <a:gd name="connsiteX89" fmla="*/ 1615916 w 2657475"/>
                <a:gd name="connsiteY89" fmla="*/ 1890582 h 2438400"/>
                <a:gd name="connsiteX90" fmla="*/ 1768316 w 2657475"/>
                <a:gd name="connsiteY90" fmla="*/ 2219194 h 2438400"/>
                <a:gd name="connsiteX91" fmla="*/ 1804511 w 2657475"/>
                <a:gd name="connsiteY91" fmla="*/ 2371594 h 2438400"/>
                <a:gd name="connsiteX92" fmla="*/ 1925479 w 2657475"/>
                <a:gd name="connsiteY92" fmla="*/ 2350639 h 2438400"/>
                <a:gd name="connsiteX93" fmla="*/ 1958816 w 2657475"/>
                <a:gd name="connsiteY93" fmla="*/ 2317302 h 2438400"/>
                <a:gd name="connsiteX94" fmla="*/ 2009299 w 2657475"/>
                <a:gd name="connsiteY94" fmla="*/ 2347782 h 2438400"/>
                <a:gd name="connsiteX95" fmla="*/ 2095024 w 2657475"/>
                <a:gd name="connsiteY95" fmla="*/ 2430650 h 2438400"/>
                <a:gd name="connsiteX96" fmla="*/ 2230279 w 2657475"/>
                <a:gd name="connsiteY96" fmla="*/ 2363975 h 2438400"/>
                <a:gd name="connsiteX97" fmla="*/ 2435066 w 2657475"/>
                <a:gd name="connsiteY97" fmla="*/ 2283012 h 2438400"/>
                <a:gd name="connsiteX98" fmla="*/ 2546509 w 2657475"/>
                <a:gd name="connsiteY98" fmla="*/ 2227767 h 2438400"/>
                <a:gd name="connsiteX99" fmla="*/ 2630329 w 2657475"/>
                <a:gd name="connsiteY99" fmla="*/ 2172522 h 2438400"/>
                <a:gd name="connsiteX100" fmla="*/ 2647474 w 2657475"/>
                <a:gd name="connsiteY100" fmla="*/ 2161092 h 2438400"/>
                <a:gd name="connsiteX101" fmla="*/ 2647474 w 2657475"/>
                <a:gd name="connsiteY101" fmla="*/ 2143947 h 2438400"/>
                <a:gd name="connsiteX102" fmla="*/ 2655094 w 2657475"/>
                <a:gd name="connsiteY102" fmla="*/ 2131564 h 2438400"/>
                <a:gd name="connsiteX103" fmla="*/ 2649379 w 2657475"/>
                <a:gd name="connsiteY103" fmla="*/ 2105847 h 2438400"/>
                <a:gd name="connsiteX104" fmla="*/ 918686 w 2657475"/>
                <a:gd name="connsiteY104" fmla="*/ 1436239 h 2438400"/>
                <a:gd name="connsiteX105" fmla="*/ 897731 w 2657475"/>
                <a:gd name="connsiteY105" fmla="*/ 1472434 h 2438400"/>
                <a:gd name="connsiteX106" fmla="*/ 873919 w 2657475"/>
                <a:gd name="connsiteY106" fmla="*/ 1496247 h 2438400"/>
                <a:gd name="connsiteX107" fmla="*/ 832961 w 2657475"/>
                <a:gd name="connsiteY107" fmla="*/ 1532442 h 2438400"/>
                <a:gd name="connsiteX108" fmla="*/ 804386 w 2657475"/>
                <a:gd name="connsiteY108" fmla="*/ 1537204 h 2438400"/>
                <a:gd name="connsiteX109" fmla="*/ 783431 w 2657475"/>
                <a:gd name="connsiteY109" fmla="*/ 1515297 h 2438400"/>
                <a:gd name="connsiteX110" fmla="*/ 752951 w 2657475"/>
                <a:gd name="connsiteY110" fmla="*/ 1508629 h 2438400"/>
                <a:gd name="connsiteX111" fmla="*/ 754856 w 2657475"/>
                <a:gd name="connsiteY111" fmla="*/ 1454337 h 2438400"/>
                <a:gd name="connsiteX112" fmla="*/ 826294 w 2657475"/>
                <a:gd name="connsiteY112" fmla="*/ 1399092 h 2438400"/>
                <a:gd name="connsiteX113" fmla="*/ 871061 w 2657475"/>
                <a:gd name="connsiteY113" fmla="*/ 1291459 h 2438400"/>
                <a:gd name="connsiteX114" fmla="*/ 915829 w 2657475"/>
                <a:gd name="connsiteY114" fmla="*/ 1286697 h 2438400"/>
                <a:gd name="connsiteX115" fmla="*/ 1001554 w 2657475"/>
                <a:gd name="connsiteY115" fmla="*/ 1374327 h 2438400"/>
                <a:gd name="connsiteX116" fmla="*/ 918686 w 2657475"/>
                <a:gd name="connsiteY116" fmla="*/ 1436239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2657475" h="2438400">
                  <a:moveTo>
                    <a:pt x="2649379" y="2105847"/>
                  </a:moveTo>
                  <a:lnTo>
                    <a:pt x="2644616" y="2094417"/>
                  </a:lnTo>
                  <a:lnTo>
                    <a:pt x="2649379" y="2070604"/>
                  </a:lnTo>
                  <a:lnTo>
                    <a:pt x="2644616" y="2062984"/>
                  </a:lnTo>
                  <a:lnTo>
                    <a:pt x="2630329" y="2055364"/>
                  </a:lnTo>
                  <a:lnTo>
                    <a:pt x="2633186" y="2039172"/>
                  </a:lnTo>
                  <a:lnTo>
                    <a:pt x="2628424" y="2032504"/>
                  </a:lnTo>
                  <a:lnTo>
                    <a:pt x="2620804" y="2029647"/>
                  </a:lnTo>
                  <a:cubicBezTo>
                    <a:pt x="2620804" y="2029647"/>
                    <a:pt x="2628424" y="1980117"/>
                    <a:pt x="2576036" y="1994404"/>
                  </a:cubicBezTo>
                  <a:cubicBezTo>
                    <a:pt x="2576036" y="1994404"/>
                    <a:pt x="2493169" y="2006787"/>
                    <a:pt x="2450306" y="2037267"/>
                  </a:cubicBezTo>
                  <a:cubicBezTo>
                    <a:pt x="2450306" y="2037267"/>
                    <a:pt x="2404586" y="2058222"/>
                    <a:pt x="2367439" y="2059175"/>
                  </a:cubicBezTo>
                  <a:cubicBezTo>
                    <a:pt x="2367439" y="2059175"/>
                    <a:pt x="2397919" y="2025837"/>
                    <a:pt x="2388394" y="2002025"/>
                  </a:cubicBezTo>
                  <a:cubicBezTo>
                    <a:pt x="2388394" y="2002025"/>
                    <a:pt x="2376964" y="1970592"/>
                    <a:pt x="2333149" y="1995357"/>
                  </a:cubicBezTo>
                  <a:cubicBezTo>
                    <a:pt x="2333149" y="1995357"/>
                    <a:pt x="2290286" y="2021075"/>
                    <a:pt x="2230279" y="2017264"/>
                  </a:cubicBezTo>
                  <a:cubicBezTo>
                    <a:pt x="2230279" y="2017264"/>
                    <a:pt x="2194084" y="2015359"/>
                    <a:pt x="2156936" y="2010597"/>
                  </a:cubicBezTo>
                  <a:cubicBezTo>
                    <a:pt x="2156936" y="2010597"/>
                    <a:pt x="2128361" y="2013454"/>
                    <a:pt x="2101691" y="2037267"/>
                  </a:cubicBezTo>
                  <a:cubicBezTo>
                    <a:pt x="2101691" y="2037267"/>
                    <a:pt x="2020729" y="1970592"/>
                    <a:pt x="1998821" y="1897250"/>
                  </a:cubicBezTo>
                  <a:cubicBezTo>
                    <a:pt x="1998821" y="1897250"/>
                    <a:pt x="2025491" y="1808667"/>
                    <a:pt x="2027396" y="1709607"/>
                  </a:cubicBezTo>
                  <a:cubicBezTo>
                    <a:pt x="2027396" y="1709607"/>
                    <a:pt x="2024539" y="1674364"/>
                    <a:pt x="2015966" y="1630550"/>
                  </a:cubicBezTo>
                  <a:cubicBezTo>
                    <a:pt x="2015966" y="1630550"/>
                    <a:pt x="1889284" y="1452432"/>
                    <a:pt x="1779746" y="1366707"/>
                  </a:cubicBezTo>
                  <a:cubicBezTo>
                    <a:pt x="1779746" y="1366707"/>
                    <a:pt x="1810226" y="1349562"/>
                    <a:pt x="1827371" y="1300032"/>
                  </a:cubicBezTo>
                  <a:cubicBezTo>
                    <a:pt x="1827371" y="1300032"/>
                    <a:pt x="1834991" y="1269552"/>
                    <a:pt x="1854041" y="1255264"/>
                  </a:cubicBezTo>
                  <a:cubicBezTo>
                    <a:pt x="1854041" y="1255264"/>
                    <a:pt x="1868329" y="1231452"/>
                    <a:pt x="1841659" y="1220022"/>
                  </a:cubicBezTo>
                  <a:cubicBezTo>
                    <a:pt x="1841659" y="1220022"/>
                    <a:pt x="1829276" y="1200972"/>
                    <a:pt x="1834991" y="1188589"/>
                  </a:cubicBezTo>
                  <a:cubicBezTo>
                    <a:pt x="1834991" y="1188589"/>
                    <a:pt x="1852136" y="1147632"/>
                    <a:pt x="1833086" y="1147632"/>
                  </a:cubicBezTo>
                  <a:cubicBezTo>
                    <a:pt x="1833086" y="1147632"/>
                    <a:pt x="1797844" y="1130487"/>
                    <a:pt x="1799749" y="1114294"/>
                  </a:cubicBezTo>
                  <a:cubicBezTo>
                    <a:pt x="1799749" y="1114294"/>
                    <a:pt x="1814036" y="1073337"/>
                    <a:pt x="1774031" y="1078099"/>
                  </a:cubicBezTo>
                  <a:cubicBezTo>
                    <a:pt x="1774031" y="1078099"/>
                    <a:pt x="1764506" y="1073337"/>
                    <a:pt x="1723549" y="1099054"/>
                  </a:cubicBezTo>
                  <a:cubicBezTo>
                    <a:pt x="1723549" y="1099054"/>
                    <a:pt x="1668304" y="1151442"/>
                    <a:pt x="1654016" y="1186684"/>
                  </a:cubicBezTo>
                  <a:lnTo>
                    <a:pt x="1637824" y="1186684"/>
                  </a:lnTo>
                  <a:cubicBezTo>
                    <a:pt x="1637824" y="1186684"/>
                    <a:pt x="1596866" y="1074289"/>
                    <a:pt x="1458754" y="1060954"/>
                  </a:cubicBezTo>
                  <a:cubicBezTo>
                    <a:pt x="1458754" y="1060954"/>
                    <a:pt x="1409224" y="1051429"/>
                    <a:pt x="1353979" y="1099054"/>
                  </a:cubicBezTo>
                  <a:lnTo>
                    <a:pt x="1339691" y="1081909"/>
                  </a:lnTo>
                  <a:lnTo>
                    <a:pt x="1256824" y="1012377"/>
                  </a:lnTo>
                  <a:cubicBezTo>
                    <a:pt x="1256824" y="1012377"/>
                    <a:pt x="1223486" y="1005709"/>
                    <a:pt x="1223486" y="958084"/>
                  </a:cubicBezTo>
                  <a:cubicBezTo>
                    <a:pt x="1223486" y="958084"/>
                    <a:pt x="1216819" y="907602"/>
                    <a:pt x="1261586" y="899029"/>
                  </a:cubicBezTo>
                  <a:cubicBezTo>
                    <a:pt x="1261586" y="899029"/>
                    <a:pt x="1285399" y="896172"/>
                    <a:pt x="1299686" y="920937"/>
                  </a:cubicBezTo>
                  <a:cubicBezTo>
                    <a:pt x="1299686" y="920937"/>
                    <a:pt x="1334929" y="954274"/>
                    <a:pt x="1358741" y="916174"/>
                  </a:cubicBezTo>
                  <a:cubicBezTo>
                    <a:pt x="1358741" y="916174"/>
                    <a:pt x="1361599" y="899982"/>
                    <a:pt x="1366361" y="887599"/>
                  </a:cubicBezTo>
                  <a:cubicBezTo>
                    <a:pt x="1366361" y="887599"/>
                    <a:pt x="1382554" y="897124"/>
                    <a:pt x="1399699" y="889504"/>
                  </a:cubicBezTo>
                  <a:cubicBezTo>
                    <a:pt x="1399699" y="889504"/>
                    <a:pt x="1412081" y="884742"/>
                    <a:pt x="1412081" y="865692"/>
                  </a:cubicBezTo>
                  <a:cubicBezTo>
                    <a:pt x="1412081" y="865692"/>
                    <a:pt x="1416844" y="854262"/>
                    <a:pt x="1440656" y="860929"/>
                  </a:cubicBezTo>
                  <a:cubicBezTo>
                    <a:pt x="1440656" y="860929"/>
                    <a:pt x="1450181" y="865692"/>
                    <a:pt x="1452086" y="830449"/>
                  </a:cubicBezTo>
                  <a:lnTo>
                    <a:pt x="1497806" y="825687"/>
                  </a:lnTo>
                  <a:cubicBezTo>
                    <a:pt x="1497806" y="825687"/>
                    <a:pt x="1514951" y="827592"/>
                    <a:pt x="1513999" y="797112"/>
                  </a:cubicBezTo>
                  <a:cubicBezTo>
                    <a:pt x="1513999" y="797112"/>
                    <a:pt x="1506379" y="711387"/>
                    <a:pt x="1520666" y="687574"/>
                  </a:cubicBezTo>
                  <a:cubicBezTo>
                    <a:pt x="1520666" y="687574"/>
                    <a:pt x="1533049" y="671382"/>
                    <a:pt x="1560671" y="654237"/>
                  </a:cubicBezTo>
                  <a:cubicBezTo>
                    <a:pt x="1560671" y="654237"/>
                    <a:pt x="1643539" y="604707"/>
                    <a:pt x="1667351" y="541842"/>
                  </a:cubicBezTo>
                  <a:cubicBezTo>
                    <a:pt x="1667351" y="541842"/>
                    <a:pt x="1686401" y="551367"/>
                    <a:pt x="1674019" y="578037"/>
                  </a:cubicBezTo>
                  <a:cubicBezTo>
                    <a:pt x="1674019" y="578037"/>
                    <a:pt x="1697831" y="561844"/>
                    <a:pt x="1697831" y="511362"/>
                  </a:cubicBezTo>
                  <a:cubicBezTo>
                    <a:pt x="1697831" y="511362"/>
                    <a:pt x="1721644" y="514219"/>
                    <a:pt x="1718786" y="552319"/>
                  </a:cubicBezTo>
                  <a:cubicBezTo>
                    <a:pt x="1718786" y="552319"/>
                    <a:pt x="1750219" y="506599"/>
                    <a:pt x="1749266" y="473262"/>
                  </a:cubicBezTo>
                  <a:cubicBezTo>
                    <a:pt x="1749266" y="473262"/>
                    <a:pt x="1789271" y="466594"/>
                    <a:pt x="1768316" y="552319"/>
                  </a:cubicBezTo>
                  <a:cubicBezTo>
                    <a:pt x="1768316" y="552319"/>
                    <a:pt x="1794986" y="498027"/>
                    <a:pt x="1777841" y="436114"/>
                  </a:cubicBezTo>
                  <a:cubicBezTo>
                    <a:pt x="1777841" y="436114"/>
                    <a:pt x="1763554" y="352294"/>
                    <a:pt x="1744504" y="324672"/>
                  </a:cubicBezTo>
                  <a:cubicBezTo>
                    <a:pt x="1744504" y="324672"/>
                    <a:pt x="1665446" y="183702"/>
                    <a:pt x="1623536" y="188464"/>
                  </a:cubicBezTo>
                  <a:cubicBezTo>
                    <a:pt x="1623536" y="188464"/>
                    <a:pt x="1473994" y="-2036"/>
                    <a:pt x="1264444" y="7489"/>
                  </a:cubicBezTo>
                  <a:cubicBezTo>
                    <a:pt x="1264444" y="7489"/>
                    <a:pt x="1023461" y="-11561"/>
                    <a:pt x="845344" y="407539"/>
                  </a:cubicBezTo>
                  <a:cubicBezTo>
                    <a:pt x="845344" y="407539"/>
                    <a:pt x="838676" y="461832"/>
                    <a:pt x="673894" y="515172"/>
                  </a:cubicBezTo>
                  <a:cubicBezTo>
                    <a:pt x="673894" y="515172"/>
                    <a:pt x="537686" y="543747"/>
                    <a:pt x="432911" y="683764"/>
                  </a:cubicBezTo>
                  <a:cubicBezTo>
                    <a:pt x="432911" y="683764"/>
                    <a:pt x="369094" y="766632"/>
                    <a:pt x="328136" y="871407"/>
                  </a:cubicBezTo>
                  <a:cubicBezTo>
                    <a:pt x="328136" y="871407"/>
                    <a:pt x="280511" y="1007614"/>
                    <a:pt x="210979" y="1068574"/>
                  </a:cubicBezTo>
                  <a:lnTo>
                    <a:pt x="90964" y="1174302"/>
                  </a:lnTo>
                  <a:cubicBezTo>
                    <a:pt x="97631" y="1169539"/>
                    <a:pt x="110966" y="1162872"/>
                    <a:pt x="133826" y="1162872"/>
                  </a:cubicBezTo>
                  <a:cubicBezTo>
                    <a:pt x="133826" y="1162872"/>
                    <a:pt x="35719" y="1305747"/>
                    <a:pt x="16669" y="1445764"/>
                  </a:cubicBezTo>
                  <a:cubicBezTo>
                    <a:pt x="16669" y="1445764"/>
                    <a:pt x="45244" y="1404807"/>
                    <a:pt x="64294" y="1400997"/>
                  </a:cubicBezTo>
                  <a:cubicBezTo>
                    <a:pt x="64294" y="1400997"/>
                    <a:pt x="32861" y="1461004"/>
                    <a:pt x="38576" y="1543872"/>
                  </a:cubicBezTo>
                  <a:cubicBezTo>
                    <a:pt x="38576" y="1543872"/>
                    <a:pt x="48101" y="1651504"/>
                    <a:pt x="7144" y="1769614"/>
                  </a:cubicBezTo>
                  <a:cubicBezTo>
                    <a:pt x="7144" y="1769614"/>
                    <a:pt x="32861" y="1757232"/>
                    <a:pt x="57626" y="1696272"/>
                  </a:cubicBezTo>
                  <a:cubicBezTo>
                    <a:pt x="57626" y="1696272"/>
                    <a:pt x="3334" y="1832479"/>
                    <a:pt x="10001" y="1889629"/>
                  </a:cubicBezTo>
                  <a:cubicBezTo>
                    <a:pt x="10001" y="1889629"/>
                    <a:pt x="26194" y="1803904"/>
                    <a:pt x="64294" y="1791522"/>
                  </a:cubicBezTo>
                  <a:cubicBezTo>
                    <a:pt x="64294" y="1791522"/>
                    <a:pt x="64294" y="1956304"/>
                    <a:pt x="32861" y="2001072"/>
                  </a:cubicBezTo>
                  <a:cubicBezTo>
                    <a:pt x="32861" y="2001072"/>
                    <a:pt x="64294" y="2093464"/>
                    <a:pt x="68104" y="2184905"/>
                  </a:cubicBezTo>
                  <a:lnTo>
                    <a:pt x="147161" y="2175380"/>
                  </a:lnTo>
                  <a:cubicBezTo>
                    <a:pt x="147161" y="2175380"/>
                    <a:pt x="125254" y="2382072"/>
                    <a:pt x="347186" y="2429697"/>
                  </a:cubicBezTo>
                  <a:cubicBezTo>
                    <a:pt x="347186" y="2429697"/>
                    <a:pt x="591979" y="2445889"/>
                    <a:pt x="718661" y="2391597"/>
                  </a:cubicBezTo>
                  <a:cubicBezTo>
                    <a:pt x="718661" y="2391597"/>
                    <a:pt x="794861" y="2356355"/>
                    <a:pt x="816769" y="2322064"/>
                  </a:cubicBezTo>
                  <a:cubicBezTo>
                    <a:pt x="816769" y="2322064"/>
                    <a:pt x="835819" y="2331589"/>
                    <a:pt x="890111" y="2264914"/>
                  </a:cubicBezTo>
                  <a:lnTo>
                    <a:pt x="940594" y="2243007"/>
                  </a:lnTo>
                  <a:lnTo>
                    <a:pt x="994886" y="2226814"/>
                  </a:lnTo>
                  <a:lnTo>
                    <a:pt x="1011079" y="2160139"/>
                  </a:lnTo>
                  <a:lnTo>
                    <a:pt x="1032986" y="2143947"/>
                  </a:lnTo>
                  <a:cubicBezTo>
                    <a:pt x="1032986" y="2143947"/>
                    <a:pt x="1071086" y="2146805"/>
                    <a:pt x="1042511" y="2089654"/>
                  </a:cubicBezTo>
                  <a:cubicBezTo>
                    <a:pt x="1042511" y="2089654"/>
                    <a:pt x="1020604" y="2039172"/>
                    <a:pt x="1052036" y="2022979"/>
                  </a:cubicBezTo>
                  <a:cubicBezTo>
                    <a:pt x="1052036" y="2022979"/>
                    <a:pt x="1077754" y="2013454"/>
                    <a:pt x="1061561" y="1930587"/>
                  </a:cubicBezTo>
                  <a:cubicBezTo>
                    <a:pt x="1061561" y="1930587"/>
                    <a:pt x="1052036" y="1882962"/>
                    <a:pt x="1087279" y="1866769"/>
                  </a:cubicBezTo>
                  <a:cubicBezTo>
                    <a:pt x="1087279" y="1866769"/>
                    <a:pt x="1153954" y="1831527"/>
                    <a:pt x="1306354" y="1606737"/>
                  </a:cubicBezTo>
                  <a:cubicBezTo>
                    <a:pt x="1306354" y="1606737"/>
                    <a:pt x="1351121" y="1552444"/>
                    <a:pt x="1382554" y="1561969"/>
                  </a:cubicBezTo>
                  <a:cubicBezTo>
                    <a:pt x="1382554" y="1561969"/>
                    <a:pt x="1413986" y="1540062"/>
                    <a:pt x="1413986" y="1578162"/>
                  </a:cubicBezTo>
                  <a:cubicBezTo>
                    <a:pt x="1413986" y="1578162"/>
                    <a:pt x="1488281" y="1792475"/>
                    <a:pt x="1615916" y="1890582"/>
                  </a:cubicBezTo>
                  <a:cubicBezTo>
                    <a:pt x="1615916" y="1890582"/>
                    <a:pt x="1730216" y="2060127"/>
                    <a:pt x="1768316" y="2219194"/>
                  </a:cubicBezTo>
                  <a:cubicBezTo>
                    <a:pt x="1768316" y="2219194"/>
                    <a:pt x="1755934" y="2343019"/>
                    <a:pt x="1804511" y="2371594"/>
                  </a:cubicBezTo>
                  <a:cubicBezTo>
                    <a:pt x="1804511" y="2371594"/>
                    <a:pt x="1871186" y="2412552"/>
                    <a:pt x="1925479" y="2350639"/>
                  </a:cubicBezTo>
                  <a:lnTo>
                    <a:pt x="1958816" y="2317302"/>
                  </a:lnTo>
                  <a:cubicBezTo>
                    <a:pt x="1958816" y="2317302"/>
                    <a:pt x="2003584" y="2286822"/>
                    <a:pt x="2009299" y="2347782"/>
                  </a:cubicBezTo>
                  <a:cubicBezTo>
                    <a:pt x="2009299" y="2347782"/>
                    <a:pt x="2033111" y="2431602"/>
                    <a:pt x="2095024" y="2430650"/>
                  </a:cubicBezTo>
                  <a:cubicBezTo>
                    <a:pt x="2095024" y="2430650"/>
                    <a:pt x="2154079" y="2447794"/>
                    <a:pt x="2230279" y="2363975"/>
                  </a:cubicBezTo>
                  <a:cubicBezTo>
                    <a:pt x="2230279" y="2363975"/>
                    <a:pt x="2311241" y="2300157"/>
                    <a:pt x="2435066" y="2283012"/>
                  </a:cubicBezTo>
                  <a:cubicBezTo>
                    <a:pt x="2435066" y="2283012"/>
                    <a:pt x="2504599" y="2273487"/>
                    <a:pt x="2546509" y="2227767"/>
                  </a:cubicBezTo>
                  <a:cubicBezTo>
                    <a:pt x="2546509" y="2227767"/>
                    <a:pt x="2603659" y="2182047"/>
                    <a:pt x="2630329" y="2172522"/>
                  </a:cubicBezTo>
                  <a:lnTo>
                    <a:pt x="2647474" y="2161092"/>
                  </a:lnTo>
                  <a:lnTo>
                    <a:pt x="2647474" y="2143947"/>
                  </a:lnTo>
                  <a:lnTo>
                    <a:pt x="2655094" y="2131564"/>
                  </a:lnTo>
                  <a:lnTo>
                    <a:pt x="2649379" y="2105847"/>
                  </a:lnTo>
                  <a:close/>
                  <a:moveTo>
                    <a:pt x="918686" y="1436239"/>
                  </a:moveTo>
                  <a:cubicBezTo>
                    <a:pt x="894874" y="1455289"/>
                    <a:pt x="897731" y="1472434"/>
                    <a:pt x="897731" y="1472434"/>
                  </a:cubicBezTo>
                  <a:cubicBezTo>
                    <a:pt x="895826" y="1499104"/>
                    <a:pt x="873919" y="1496247"/>
                    <a:pt x="873919" y="1496247"/>
                  </a:cubicBezTo>
                  <a:cubicBezTo>
                    <a:pt x="832961" y="1493389"/>
                    <a:pt x="832961" y="1532442"/>
                    <a:pt x="832961" y="1532442"/>
                  </a:cubicBezTo>
                  <a:cubicBezTo>
                    <a:pt x="821531" y="1551492"/>
                    <a:pt x="804386" y="1537204"/>
                    <a:pt x="804386" y="1537204"/>
                  </a:cubicBezTo>
                  <a:lnTo>
                    <a:pt x="783431" y="1515297"/>
                  </a:lnTo>
                  <a:lnTo>
                    <a:pt x="752951" y="1508629"/>
                  </a:lnTo>
                  <a:lnTo>
                    <a:pt x="754856" y="1454337"/>
                  </a:lnTo>
                  <a:cubicBezTo>
                    <a:pt x="809149" y="1435287"/>
                    <a:pt x="826294" y="1399092"/>
                    <a:pt x="826294" y="1399092"/>
                  </a:cubicBezTo>
                  <a:cubicBezTo>
                    <a:pt x="852964" y="1370517"/>
                    <a:pt x="871061" y="1291459"/>
                    <a:pt x="871061" y="1291459"/>
                  </a:cubicBezTo>
                  <a:cubicBezTo>
                    <a:pt x="901541" y="1253359"/>
                    <a:pt x="915829" y="1286697"/>
                    <a:pt x="915829" y="1286697"/>
                  </a:cubicBezTo>
                  <a:cubicBezTo>
                    <a:pt x="917734" y="1305747"/>
                    <a:pt x="1001554" y="1374327"/>
                    <a:pt x="1001554" y="1374327"/>
                  </a:cubicBezTo>
                  <a:lnTo>
                    <a:pt x="918686" y="1436239"/>
                  </a:ln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C22743B-7483-4F2D-8CFB-7D5640610379}"/>
                </a:ext>
              </a:extLst>
            </p:cNvPr>
            <p:cNvSpPr/>
            <p:nvPr/>
          </p:nvSpPr>
          <p:spPr>
            <a:xfrm>
              <a:off x="4843939" y="3376136"/>
              <a:ext cx="19050" cy="19050"/>
            </a:xfrm>
            <a:custGeom>
              <a:avLst/>
              <a:gdLst>
                <a:gd name="connsiteX0" fmla="*/ 7144 w 19050"/>
                <a:gd name="connsiteY0" fmla="*/ 11906 h 19050"/>
                <a:gd name="connsiteX1" fmla="*/ 11906 w 19050"/>
                <a:gd name="connsiteY1" fmla="*/ 7144 h 19050"/>
                <a:gd name="connsiteX2" fmla="*/ 7144 w 19050"/>
                <a:gd name="connsiteY2" fmla="*/ 11906 h 19050"/>
              </a:gdLst>
              <a:ahLst/>
              <a:cxnLst>
                <a:cxn ang="0">
                  <a:pos x="connsiteX0" y="connsiteY0"/>
                </a:cxn>
                <a:cxn ang="0">
                  <a:pos x="connsiteX1" y="connsiteY1"/>
                </a:cxn>
                <a:cxn ang="0">
                  <a:pos x="connsiteX2" y="connsiteY2"/>
                </a:cxn>
              </a:cxnLst>
              <a:rect l="l" t="t" r="r" b="b"/>
              <a:pathLst>
                <a:path w="19050" h="19050">
                  <a:moveTo>
                    <a:pt x="7144" y="11906"/>
                  </a:moveTo>
                  <a:lnTo>
                    <a:pt x="11906" y="7144"/>
                  </a:lnTo>
                  <a:cubicBezTo>
                    <a:pt x="9049" y="10001"/>
                    <a:pt x="7144" y="11906"/>
                    <a:pt x="7144" y="11906"/>
                  </a:cubicBezTo>
                  <a:close/>
                </a:path>
              </a:pathLst>
            </a:custGeom>
            <a:solidFill>
              <a:srgbClr val="A3807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BC835A7-9494-46F4-955E-4A8CDA4FA4B5}"/>
                </a:ext>
              </a:extLst>
            </p:cNvPr>
            <p:cNvSpPr/>
            <p:nvPr/>
          </p:nvSpPr>
          <p:spPr>
            <a:xfrm>
              <a:off x="5838190" y="2226801"/>
              <a:ext cx="571500" cy="533400"/>
            </a:xfrm>
            <a:custGeom>
              <a:avLst/>
              <a:gdLst>
                <a:gd name="connsiteX0" fmla="*/ 565468 w 571500"/>
                <a:gd name="connsiteY0" fmla="*/ 108729 h 533400"/>
                <a:gd name="connsiteX1" fmla="*/ 455930 w 571500"/>
                <a:gd name="connsiteY1" fmla="*/ 10622 h 533400"/>
                <a:gd name="connsiteX2" fmla="*/ 344488 w 571500"/>
                <a:gd name="connsiteY2" fmla="*/ 50627 h 533400"/>
                <a:gd name="connsiteX3" fmla="*/ 287338 w 571500"/>
                <a:gd name="connsiteY3" fmla="*/ 105872 h 533400"/>
                <a:gd name="connsiteX4" fmla="*/ 294005 w 571500"/>
                <a:gd name="connsiteY4" fmla="*/ 123017 h 533400"/>
                <a:gd name="connsiteX5" fmla="*/ 292100 w 571500"/>
                <a:gd name="connsiteY5" fmla="*/ 140162 h 533400"/>
                <a:gd name="connsiteX6" fmla="*/ 270193 w 571500"/>
                <a:gd name="connsiteY6" fmla="*/ 170642 h 533400"/>
                <a:gd name="connsiteX7" fmla="*/ 251143 w 571500"/>
                <a:gd name="connsiteY7" fmla="*/ 173499 h 533400"/>
                <a:gd name="connsiteX8" fmla="*/ 234950 w 571500"/>
                <a:gd name="connsiteY8" fmla="*/ 162069 h 533400"/>
                <a:gd name="connsiteX9" fmla="*/ 213995 w 571500"/>
                <a:gd name="connsiteY9" fmla="*/ 166832 h 533400"/>
                <a:gd name="connsiteX10" fmla="*/ 177800 w 571500"/>
                <a:gd name="connsiteY10" fmla="*/ 217314 h 533400"/>
                <a:gd name="connsiteX11" fmla="*/ 152083 w 571500"/>
                <a:gd name="connsiteY11" fmla="*/ 233507 h 533400"/>
                <a:gd name="connsiteX12" fmla="*/ 7302 w 571500"/>
                <a:gd name="connsiteY12" fmla="*/ 397337 h 533400"/>
                <a:gd name="connsiteX13" fmla="*/ 138748 w 571500"/>
                <a:gd name="connsiteY13" fmla="*/ 532592 h 533400"/>
                <a:gd name="connsiteX14" fmla="*/ 297815 w 571500"/>
                <a:gd name="connsiteY14" fmla="*/ 397337 h 533400"/>
                <a:gd name="connsiteX15" fmla="*/ 272098 w 571500"/>
                <a:gd name="connsiteY15" fmla="*/ 297324 h 533400"/>
                <a:gd name="connsiteX16" fmla="*/ 270193 w 571500"/>
                <a:gd name="connsiteY16" fmla="*/ 276369 h 533400"/>
                <a:gd name="connsiteX17" fmla="*/ 305435 w 571500"/>
                <a:gd name="connsiteY17" fmla="*/ 238269 h 533400"/>
                <a:gd name="connsiteX18" fmla="*/ 305435 w 571500"/>
                <a:gd name="connsiteY18" fmla="*/ 219219 h 533400"/>
                <a:gd name="connsiteX19" fmla="*/ 293053 w 571500"/>
                <a:gd name="connsiteY19" fmla="*/ 203027 h 533400"/>
                <a:gd name="connsiteX20" fmla="*/ 321628 w 571500"/>
                <a:gd name="connsiteY20" fmla="*/ 167784 h 533400"/>
                <a:gd name="connsiteX21" fmla="*/ 338773 w 571500"/>
                <a:gd name="connsiteY21" fmla="*/ 160164 h 533400"/>
                <a:gd name="connsiteX22" fmla="*/ 355918 w 571500"/>
                <a:gd name="connsiteY22" fmla="*/ 172547 h 533400"/>
                <a:gd name="connsiteX23" fmla="*/ 376873 w 571500"/>
                <a:gd name="connsiteY23" fmla="*/ 161117 h 533400"/>
                <a:gd name="connsiteX24" fmla="*/ 474028 w 571500"/>
                <a:gd name="connsiteY24" fmla="*/ 101109 h 533400"/>
                <a:gd name="connsiteX25" fmla="*/ 538798 w 571500"/>
                <a:gd name="connsiteY25" fmla="*/ 161117 h 533400"/>
                <a:gd name="connsiteX26" fmla="*/ 560705 w 571500"/>
                <a:gd name="connsiteY26" fmla="*/ 168737 h 533400"/>
                <a:gd name="connsiteX27" fmla="*/ 565468 w 571500"/>
                <a:gd name="connsiteY27" fmla="*/ 108729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1500" h="533400">
                  <a:moveTo>
                    <a:pt x="565468" y="108729"/>
                  </a:moveTo>
                  <a:cubicBezTo>
                    <a:pt x="565468" y="108729"/>
                    <a:pt x="544513" y="51579"/>
                    <a:pt x="455930" y="10622"/>
                  </a:cubicBezTo>
                  <a:cubicBezTo>
                    <a:pt x="455930" y="10622"/>
                    <a:pt x="417830" y="-10333"/>
                    <a:pt x="344488" y="50627"/>
                  </a:cubicBezTo>
                  <a:lnTo>
                    <a:pt x="287338" y="105872"/>
                  </a:lnTo>
                  <a:lnTo>
                    <a:pt x="294005" y="123017"/>
                  </a:lnTo>
                  <a:lnTo>
                    <a:pt x="292100" y="140162"/>
                  </a:lnTo>
                  <a:lnTo>
                    <a:pt x="270193" y="170642"/>
                  </a:lnTo>
                  <a:lnTo>
                    <a:pt x="251143" y="173499"/>
                  </a:lnTo>
                  <a:lnTo>
                    <a:pt x="234950" y="162069"/>
                  </a:lnTo>
                  <a:cubicBezTo>
                    <a:pt x="234950" y="162069"/>
                    <a:pt x="223520" y="154449"/>
                    <a:pt x="213995" y="166832"/>
                  </a:cubicBezTo>
                  <a:lnTo>
                    <a:pt x="177800" y="217314"/>
                  </a:lnTo>
                  <a:cubicBezTo>
                    <a:pt x="177800" y="217314"/>
                    <a:pt x="173038" y="231602"/>
                    <a:pt x="152083" y="233507"/>
                  </a:cubicBezTo>
                  <a:cubicBezTo>
                    <a:pt x="152083" y="233507"/>
                    <a:pt x="1588" y="231602"/>
                    <a:pt x="7302" y="397337"/>
                  </a:cubicBezTo>
                  <a:cubicBezTo>
                    <a:pt x="7302" y="397337"/>
                    <a:pt x="5398" y="523067"/>
                    <a:pt x="138748" y="532592"/>
                  </a:cubicBezTo>
                  <a:cubicBezTo>
                    <a:pt x="138748" y="532592"/>
                    <a:pt x="283528" y="535449"/>
                    <a:pt x="297815" y="397337"/>
                  </a:cubicBezTo>
                  <a:cubicBezTo>
                    <a:pt x="297815" y="397337"/>
                    <a:pt x="307340" y="337329"/>
                    <a:pt x="272098" y="297324"/>
                  </a:cubicBezTo>
                  <a:cubicBezTo>
                    <a:pt x="272098" y="297324"/>
                    <a:pt x="260668" y="284942"/>
                    <a:pt x="270193" y="276369"/>
                  </a:cubicBezTo>
                  <a:lnTo>
                    <a:pt x="305435" y="238269"/>
                  </a:lnTo>
                  <a:cubicBezTo>
                    <a:pt x="305435" y="238269"/>
                    <a:pt x="312103" y="233507"/>
                    <a:pt x="305435" y="219219"/>
                  </a:cubicBezTo>
                  <a:lnTo>
                    <a:pt x="293053" y="203027"/>
                  </a:lnTo>
                  <a:lnTo>
                    <a:pt x="321628" y="167784"/>
                  </a:lnTo>
                  <a:lnTo>
                    <a:pt x="338773" y="160164"/>
                  </a:lnTo>
                  <a:lnTo>
                    <a:pt x="355918" y="172547"/>
                  </a:lnTo>
                  <a:cubicBezTo>
                    <a:pt x="355918" y="172547"/>
                    <a:pt x="349250" y="177309"/>
                    <a:pt x="376873" y="161117"/>
                  </a:cubicBezTo>
                  <a:lnTo>
                    <a:pt x="474028" y="101109"/>
                  </a:lnTo>
                  <a:lnTo>
                    <a:pt x="538798" y="161117"/>
                  </a:lnTo>
                  <a:lnTo>
                    <a:pt x="560705" y="168737"/>
                  </a:lnTo>
                  <a:lnTo>
                    <a:pt x="565468" y="108729"/>
                  </a:lnTo>
                  <a:close/>
                </a:path>
              </a:pathLst>
            </a:custGeom>
            <a:solidFill>
              <a:schemeClr val="accent1"/>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DE5A69E7-F031-44C0-9B33-26C4C3D66AD3}"/>
                </a:ext>
              </a:extLst>
            </p:cNvPr>
            <p:cNvSpPr/>
            <p:nvPr/>
          </p:nvSpPr>
          <p:spPr>
            <a:xfrm>
              <a:off x="5834438" y="2749257"/>
              <a:ext cx="123825" cy="400050"/>
            </a:xfrm>
            <a:custGeom>
              <a:avLst/>
              <a:gdLst>
                <a:gd name="connsiteX0" fmla="*/ 102495 w 123825"/>
                <a:gd name="connsiteY0" fmla="*/ 393993 h 400050"/>
                <a:gd name="connsiteX1" fmla="*/ 102495 w 123825"/>
                <a:gd name="connsiteY1" fmla="*/ 393993 h 400050"/>
                <a:gd name="connsiteX2" fmla="*/ 88207 w 123825"/>
                <a:gd name="connsiteY2" fmla="*/ 379706 h 400050"/>
                <a:gd name="connsiteX3" fmla="*/ 59632 w 123825"/>
                <a:gd name="connsiteY3" fmla="*/ 265406 h 400050"/>
                <a:gd name="connsiteX4" fmla="*/ 7245 w 123825"/>
                <a:gd name="connsiteY4" fmla="*/ 121578 h 400050"/>
                <a:gd name="connsiteX5" fmla="*/ 32010 w 123825"/>
                <a:gd name="connsiteY5" fmla="*/ 15851 h 400050"/>
                <a:gd name="connsiteX6" fmla="*/ 51060 w 123825"/>
                <a:gd name="connsiteY6" fmla="*/ 8231 h 400050"/>
                <a:gd name="connsiteX7" fmla="*/ 58679 w 123825"/>
                <a:gd name="connsiteY7" fmla="*/ 27281 h 400050"/>
                <a:gd name="connsiteX8" fmla="*/ 35820 w 123825"/>
                <a:gd name="connsiteY8" fmla="*/ 119673 h 400050"/>
                <a:gd name="connsiteX9" fmla="*/ 84397 w 123825"/>
                <a:gd name="connsiteY9" fmla="*/ 250166 h 400050"/>
                <a:gd name="connsiteX10" fmla="*/ 116782 w 123825"/>
                <a:gd name="connsiteY10" fmla="*/ 380658 h 400050"/>
                <a:gd name="connsiteX11" fmla="*/ 102495 w 123825"/>
                <a:gd name="connsiteY11" fmla="*/ 393993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825" h="400050">
                  <a:moveTo>
                    <a:pt x="102495" y="393993"/>
                  </a:moveTo>
                  <a:cubicBezTo>
                    <a:pt x="102495" y="393993"/>
                    <a:pt x="102495" y="393993"/>
                    <a:pt x="102495" y="393993"/>
                  </a:cubicBezTo>
                  <a:cubicBezTo>
                    <a:pt x="93922" y="393993"/>
                    <a:pt x="88207" y="387326"/>
                    <a:pt x="88207" y="379706"/>
                  </a:cubicBezTo>
                  <a:cubicBezTo>
                    <a:pt x="90112" y="314936"/>
                    <a:pt x="60585" y="265406"/>
                    <a:pt x="59632" y="265406"/>
                  </a:cubicBezTo>
                  <a:cubicBezTo>
                    <a:pt x="13912" y="200636"/>
                    <a:pt x="7245" y="124436"/>
                    <a:pt x="7245" y="121578"/>
                  </a:cubicBezTo>
                  <a:cubicBezTo>
                    <a:pt x="5340" y="78716"/>
                    <a:pt x="31057" y="18708"/>
                    <a:pt x="32010" y="15851"/>
                  </a:cubicBezTo>
                  <a:cubicBezTo>
                    <a:pt x="34867" y="8231"/>
                    <a:pt x="43440" y="5373"/>
                    <a:pt x="51060" y="8231"/>
                  </a:cubicBezTo>
                  <a:cubicBezTo>
                    <a:pt x="58679" y="11088"/>
                    <a:pt x="61537" y="19661"/>
                    <a:pt x="58679" y="27281"/>
                  </a:cubicBezTo>
                  <a:cubicBezTo>
                    <a:pt x="58679" y="28233"/>
                    <a:pt x="34867" y="83478"/>
                    <a:pt x="35820" y="119673"/>
                  </a:cubicBezTo>
                  <a:cubicBezTo>
                    <a:pt x="35820" y="119673"/>
                    <a:pt x="42487" y="191111"/>
                    <a:pt x="84397" y="250166"/>
                  </a:cubicBezTo>
                  <a:cubicBezTo>
                    <a:pt x="86302" y="253023"/>
                    <a:pt x="118687" y="307316"/>
                    <a:pt x="116782" y="380658"/>
                  </a:cubicBezTo>
                  <a:cubicBezTo>
                    <a:pt x="116782" y="388278"/>
                    <a:pt x="110115" y="393993"/>
                    <a:pt x="102495" y="393993"/>
                  </a:cubicBezTo>
                  <a:close/>
                </a:path>
              </a:pathLst>
            </a:custGeom>
            <a:solidFill>
              <a:schemeClr val="accent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7725A06A-F774-4097-AE97-F05DF78873C8}"/>
                </a:ext>
              </a:extLst>
            </p:cNvPr>
            <p:cNvSpPr/>
            <p:nvPr/>
          </p:nvSpPr>
          <p:spPr>
            <a:xfrm>
              <a:off x="5833482" y="3499857"/>
              <a:ext cx="590550" cy="1123950"/>
            </a:xfrm>
            <a:custGeom>
              <a:avLst/>
              <a:gdLst>
                <a:gd name="connsiteX0" fmla="*/ 97735 w 590550"/>
                <a:gd name="connsiteY0" fmla="*/ 1124530 h 1123950"/>
                <a:gd name="connsiteX1" fmla="*/ 34870 w 590550"/>
                <a:gd name="connsiteY1" fmla="*/ 1102623 h 1123950"/>
                <a:gd name="connsiteX2" fmla="*/ 61540 w 590550"/>
                <a:gd name="connsiteY2" fmla="*/ 1071190 h 1123950"/>
                <a:gd name="connsiteX3" fmla="*/ 63445 w 590550"/>
                <a:gd name="connsiteY3" fmla="*/ 1070238 h 1123950"/>
                <a:gd name="connsiteX4" fmla="*/ 141550 w 590550"/>
                <a:gd name="connsiteY4" fmla="*/ 1060713 h 1123950"/>
                <a:gd name="connsiteX5" fmla="*/ 252993 w 590550"/>
                <a:gd name="connsiteY5" fmla="*/ 911170 h 1123950"/>
                <a:gd name="connsiteX6" fmla="*/ 252993 w 590550"/>
                <a:gd name="connsiteY6" fmla="*/ 910218 h 1123950"/>
                <a:gd name="connsiteX7" fmla="*/ 252993 w 590550"/>
                <a:gd name="connsiteY7" fmla="*/ 909265 h 1123950"/>
                <a:gd name="connsiteX8" fmla="*/ 176793 w 590550"/>
                <a:gd name="connsiteY8" fmla="*/ 714003 h 1123950"/>
                <a:gd name="connsiteX9" fmla="*/ 175840 w 590550"/>
                <a:gd name="connsiteY9" fmla="*/ 713050 h 1123950"/>
                <a:gd name="connsiteX10" fmla="*/ 109165 w 590550"/>
                <a:gd name="connsiteY10" fmla="*/ 567318 h 1123950"/>
                <a:gd name="connsiteX11" fmla="*/ 7248 w 590550"/>
                <a:gd name="connsiteY11" fmla="*/ 23440 h 1123950"/>
                <a:gd name="connsiteX12" fmla="*/ 19630 w 590550"/>
                <a:gd name="connsiteY12" fmla="*/ 7248 h 1123950"/>
                <a:gd name="connsiteX13" fmla="*/ 35823 w 590550"/>
                <a:gd name="connsiteY13" fmla="*/ 19630 h 1123950"/>
                <a:gd name="connsiteX14" fmla="*/ 136788 w 590550"/>
                <a:gd name="connsiteY14" fmla="*/ 559698 h 1123950"/>
                <a:gd name="connsiteX15" fmla="*/ 199653 w 590550"/>
                <a:gd name="connsiteY15" fmla="*/ 695905 h 1123950"/>
                <a:gd name="connsiteX16" fmla="*/ 281568 w 590550"/>
                <a:gd name="connsiteY16" fmla="*/ 909265 h 1123950"/>
                <a:gd name="connsiteX17" fmla="*/ 150123 w 590550"/>
                <a:gd name="connsiteY17" fmla="*/ 1087383 h 1123950"/>
                <a:gd name="connsiteX18" fmla="*/ 146313 w 590550"/>
                <a:gd name="connsiteY18" fmla="*/ 1088335 h 1123950"/>
                <a:gd name="connsiteX19" fmla="*/ 93925 w 590550"/>
                <a:gd name="connsiteY19" fmla="*/ 1095003 h 1123950"/>
                <a:gd name="connsiteX20" fmla="*/ 96783 w 590550"/>
                <a:gd name="connsiteY20" fmla="*/ 1095003 h 1123950"/>
                <a:gd name="connsiteX21" fmla="*/ 424443 w 590550"/>
                <a:gd name="connsiteY21" fmla="*/ 1093098 h 1123950"/>
                <a:gd name="connsiteX22" fmla="*/ 561603 w 590550"/>
                <a:gd name="connsiteY22" fmla="*/ 974035 h 1123950"/>
                <a:gd name="connsiteX23" fmla="*/ 511120 w 590550"/>
                <a:gd name="connsiteY23" fmla="*/ 793060 h 1123950"/>
                <a:gd name="connsiteX24" fmla="*/ 512073 w 590550"/>
                <a:gd name="connsiteY24" fmla="*/ 485403 h 1123950"/>
                <a:gd name="connsiteX25" fmla="*/ 529218 w 590550"/>
                <a:gd name="connsiteY25" fmla="*/ 473973 h 1123950"/>
                <a:gd name="connsiteX26" fmla="*/ 540648 w 590550"/>
                <a:gd name="connsiteY26" fmla="*/ 491118 h 1123950"/>
                <a:gd name="connsiteX27" fmla="*/ 535885 w 590550"/>
                <a:gd name="connsiteY27" fmla="*/ 777820 h 1123950"/>
                <a:gd name="connsiteX28" fmla="*/ 590178 w 590550"/>
                <a:gd name="connsiteY28" fmla="*/ 974988 h 1123950"/>
                <a:gd name="connsiteX29" fmla="*/ 426348 w 590550"/>
                <a:gd name="connsiteY29" fmla="*/ 1121673 h 1123950"/>
                <a:gd name="connsiteX30" fmla="*/ 424443 w 590550"/>
                <a:gd name="connsiteY30" fmla="*/ 1121673 h 1123950"/>
                <a:gd name="connsiteX31" fmla="*/ 97735 w 590550"/>
                <a:gd name="connsiteY31" fmla="*/ 1124530 h 1123950"/>
                <a:gd name="connsiteX32" fmla="*/ 145360 w 590550"/>
                <a:gd name="connsiteY32" fmla="*/ 1075953 h 1123950"/>
                <a:gd name="connsiteX33" fmla="*/ 145360 w 590550"/>
                <a:gd name="connsiteY33" fmla="*/ 1075953 h 1123950"/>
                <a:gd name="connsiteX34" fmla="*/ 145360 w 590550"/>
                <a:gd name="connsiteY34" fmla="*/ 1075953 h 112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90550" h="1123950">
                  <a:moveTo>
                    <a:pt x="97735" y="1124530"/>
                  </a:moveTo>
                  <a:cubicBezTo>
                    <a:pt x="60588" y="1123578"/>
                    <a:pt x="38680" y="1119768"/>
                    <a:pt x="34870" y="1102623"/>
                  </a:cubicBezTo>
                  <a:cubicBezTo>
                    <a:pt x="32013" y="1087383"/>
                    <a:pt x="48205" y="1076905"/>
                    <a:pt x="61540" y="1071190"/>
                  </a:cubicBezTo>
                  <a:lnTo>
                    <a:pt x="63445" y="1070238"/>
                  </a:lnTo>
                  <a:lnTo>
                    <a:pt x="141550" y="1060713"/>
                  </a:lnTo>
                  <a:cubicBezTo>
                    <a:pt x="259660" y="1013088"/>
                    <a:pt x="252993" y="914980"/>
                    <a:pt x="252993" y="911170"/>
                  </a:cubicBezTo>
                  <a:lnTo>
                    <a:pt x="252993" y="910218"/>
                  </a:lnTo>
                  <a:lnTo>
                    <a:pt x="252993" y="909265"/>
                  </a:lnTo>
                  <a:cubicBezTo>
                    <a:pt x="255850" y="814015"/>
                    <a:pt x="177745" y="714955"/>
                    <a:pt x="176793" y="714003"/>
                  </a:cubicBezTo>
                  <a:lnTo>
                    <a:pt x="175840" y="713050"/>
                  </a:lnTo>
                  <a:cubicBezTo>
                    <a:pt x="134883" y="654948"/>
                    <a:pt x="110118" y="571128"/>
                    <a:pt x="109165" y="567318"/>
                  </a:cubicBezTo>
                  <a:cubicBezTo>
                    <a:pt x="55825" y="361578"/>
                    <a:pt x="7248" y="27250"/>
                    <a:pt x="7248" y="23440"/>
                  </a:cubicBezTo>
                  <a:cubicBezTo>
                    <a:pt x="6295" y="15820"/>
                    <a:pt x="12010" y="8200"/>
                    <a:pt x="19630" y="7248"/>
                  </a:cubicBezTo>
                  <a:cubicBezTo>
                    <a:pt x="27250" y="6295"/>
                    <a:pt x="34870" y="12010"/>
                    <a:pt x="35823" y="19630"/>
                  </a:cubicBezTo>
                  <a:cubicBezTo>
                    <a:pt x="35823" y="23440"/>
                    <a:pt x="84400" y="355863"/>
                    <a:pt x="136788" y="559698"/>
                  </a:cubicBezTo>
                  <a:cubicBezTo>
                    <a:pt x="136788" y="559698"/>
                    <a:pt x="161553" y="641613"/>
                    <a:pt x="199653" y="695905"/>
                  </a:cubicBezTo>
                  <a:cubicBezTo>
                    <a:pt x="206320" y="704478"/>
                    <a:pt x="284425" y="805443"/>
                    <a:pt x="281568" y="909265"/>
                  </a:cubicBezTo>
                  <a:cubicBezTo>
                    <a:pt x="282520" y="921648"/>
                    <a:pt x="283473" y="1034995"/>
                    <a:pt x="150123" y="1087383"/>
                  </a:cubicBezTo>
                  <a:lnTo>
                    <a:pt x="146313" y="1088335"/>
                  </a:lnTo>
                  <a:lnTo>
                    <a:pt x="93925" y="1095003"/>
                  </a:lnTo>
                  <a:cubicBezTo>
                    <a:pt x="94878" y="1095003"/>
                    <a:pt x="95830" y="1095003"/>
                    <a:pt x="96783" y="1095003"/>
                  </a:cubicBezTo>
                  <a:lnTo>
                    <a:pt x="424443" y="1093098"/>
                  </a:lnTo>
                  <a:cubicBezTo>
                    <a:pt x="436825" y="1091193"/>
                    <a:pt x="561603" y="1073095"/>
                    <a:pt x="561603" y="974035"/>
                  </a:cubicBezTo>
                  <a:cubicBezTo>
                    <a:pt x="561603" y="972130"/>
                    <a:pt x="566365" y="880690"/>
                    <a:pt x="511120" y="793060"/>
                  </a:cubicBezTo>
                  <a:cubicBezTo>
                    <a:pt x="509215" y="789250"/>
                    <a:pt x="467305" y="709240"/>
                    <a:pt x="512073" y="485403"/>
                  </a:cubicBezTo>
                  <a:cubicBezTo>
                    <a:pt x="513978" y="477783"/>
                    <a:pt x="521598" y="473020"/>
                    <a:pt x="529218" y="473973"/>
                  </a:cubicBezTo>
                  <a:cubicBezTo>
                    <a:pt x="536838" y="475878"/>
                    <a:pt x="541600" y="483498"/>
                    <a:pt x="540648" y="491118"/>
                  </a:cubicBezTo>
                  <a:cubicBezTo>
                    <a:pt x="499690" y="694953"/>
                    <a:pt x="533028" y="773058"/>
                    <a:pt x="535885" y="777820"/>
                  </a:cubicBezTo>
                  <a:cubicBezTo>
                    <a:pt x="595893" y="874023"/>
                    <a:pt x="590178" y="970225"/>
                    <a:pt x="590178" y="974988"/>
                  </a:cubicBezTo>
                  <a:cubicBezTo>
                    <a:pt x="590178" y="1075953"/>
                    <a:pt x="483498" y="1115005"/>
                    <a:pt x="426348" y="1121673"/>
                  </a:cubicBezTo>
                  <a:lnTo>
                    <a:pt x="424443" y="1121673"/>
                  </a:lnTo>
                  <a:lnTo>
                    <a:pt x="97735" y="1124530"/>
                  </a:lnTo>
                  <a:close/>
                  <a:moveTo>
                    <a:pt x="145360" y="1075953"/>
                  </a:moveTo>
                  <a:lnTo>
                    <a:pt x="145360" y="1075953"/>
                  </a:lnTo>
                  <a:lnTo>
                    <a:pt x="145360" y="1075953"/>
                  </a:lnTo>
                  <a:close/>
                </a:path>
              </a:pathLst>
            </a:custGeom>
            <a:solidFill>
              <a:schemeClr val="accent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A28BF9E-4CC3-4E94-9D50-08EDCA49F981}"/>
                </a:ext>
              </a:extLst>
            </p:cNvPr>
            <p:cNvSpPr/>
            <p:nvPr/>
          </p:nvSpPr>
          <p:spPr>
            <a:xfrm>
              <a:off x="6435078" y="3090825"/>
              <a:ext cx="304800" cy="419100"/>
            </a:xfrm>
            <a:custGeom>
              <a:avLst/>
              <a:gdLst>
                <a:gd name="connsiteX0" fmla="*/ 294334 w 304800"/>
                <a:gd name="connsiteY0" fmla="*/ 11467 h 419100"/>
                <a:gd name="connsiteX1" fmla="*/ 260997 w 304800"/>
                <a:gd name="connsiteY1" fmla="*/ 16230 h 419100"/>
                <a:gd name="connsiteX2" fmla="*/ 78117 w 304800"/>
                <a:gd name="connsiteY2" fmla="*/ 190537 h 419100"/>
                <a:gd name="connsiteX3" fmla="*/ 63829 w 304800"/>
                <a:gd name="connsiteY3" fmla="*/ 236257 h 419100"/>
                <a:gd name="connsiteX4" fmla="*/ 59067 w 304800"/>
                <a:gd name="connsiteY4" fmla="*/ 296265 h 419100"/>
                <a:gd name="connsiteX5" fmla="*/ 16204 w 304800"/>
                <a:gd name="connsiteY5" fmla="*/ 345795 h 419100"/>
                <a:gd name="connsiteX6" fmla="*/ 14299 w 304800"/>
                <a:gd name="connsiteY6" fmla="*/ 396277 h 419100"/>
                <a:gd name="connsiteX7" fmla="*/ 30492 w 304800"/>
                <a:gd name="connsiteY7" fmla="*/ 415327 h 419100"/>
                <a:gd name="connsiteX8" fmla="*/ 75259 w 304800"/>
                <a:gd name="connsiteY8" fmla="*/ 380085 h 419100"/>
                <a:gd name="connsiteX9" fmla="*/ 297192 w 304800"/>
                <a:gd name="connsiteY9" fmla="*/ 52425 h 419100"/>
                <a:gd name="connsiteX10" fmla="*/ 294334 w 304800"/>
                <a:gd name="connsiteY10" fmla="*/ 11467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00" h="419100">
                  <a:moveTo>
                    <a:pt x="294334" y="11467"/>
                  </a:moveTo>
                  <a:cubicBezTo>
                    <a:pt x="294334" y="11467"/>
                    <a:pt x="280047" y="-915"/>
                    <a:pt x="260997" y="16230"/>
                  </a:cubicBezTo>
                  <a:lnTo>
                    <a:pt x="78117" y="190537"/>
                  </a:lnTo>
                  <a:cubicBezTo>
                    <a:pt x="78117" y="190537"/>
                    <a:pt x="60972" y="201967"/>
                    <a:pt x="63829" y="236257"/>
                  </a:cubicBezTo>
                  <a:cubicBezTo>
                    <a:pt x="63829" y="236257"/>
                    <a:pt x="80974" y="269595"/>
                    <a:pt x="59067" y="296265"/>
                  </a:cubicBezTo>
                  <a:lnTo>
                    <a:pt x="16204" y="345795"/>
                  </a:lnTo>
                  <a:cubicBezTo>
                    <a:pt x="16204" y="345795"/>
                    <a:pt x="-2846" y="371512"/>
                    <a:pt x="14299" y="396277"/>
                  </a:cubicBezTo>
                  <a:lnTo>
                    <a:pt x="30492" y="415327"/>
                  </a:lnTo>
                  <a:cubicBezTo>
                    <a:pt x="30492" y="415327"/>
                    <a:pt x="42874" y="431520"/>
                    <a:pt x="75259" y="380085"/>
                  </a:cubicBezTo>
                  <a:lnTo>
                    <a:pt x="297192" y="52425"/>
                  </a:lnTo>
                  <a:cubicBezTo>
                    <a:pt x="297192" y="52425"/>
                    <a:pt x="321004" y="28612"/>
                    <a:pt x="294334" y="11467"/>
                  </a:cubicBezTo>
                  <a:close/>
                </a:path>
              </a:pathLst>
            </a:custGeom>
            <a:solidFill>
              <a:schemeClr val="accent1"/>
            </a:solidFill>
            <a:ln w="9525"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719FCF6-09AB-43AE-8609-FB97B81FD28B}"/>
              </a:ext>
            </a:extLst>
          </p:cNvPr>
          <p:cNvGrpSpPr/>
          <p:nvPr/>
        </p:nvGrpSpPr>
        <p:grpSpPr>
          <a:xfrm>
            <a:off x="2676778" y="1149271"/>
            <a:ext cx="1991394" cy="1261282"/>
            <a:chOff x="2748418" y="2030329"/>
            <a:chExt cx="1991394" cy="1261282"/>
          </a:xfrm>
        </p:grpSpPr>
        <p:sp>
          <p:nvSpPr>
            <p:cNvPr id="17" name="Freeform: Shape 16">
              <a:extLst>
                <a:ext uri="{FF2B5EF4-FFF2-40B4-BE49-F238E27FC236}">
                  <a16:creationId xmlns:a16="http://schemas.microsoft.com/office/drawing/2014/main" id="{FA02F608-34D6-4377-893D-E0C3FC68298A}"/>
                </a:ext>
              </a:extLst>
            </p:cNvPr>
            <p:cNvSpPr/>
            <p:nvPr/>
          </p:nvSpPr>
          <p:spPr>
            <a:xfrm rot="17655301">
              <a:off x="3366916" y="2316510"/>
              <a:ext cx="98426" cy="259678"/>
            </a:xfrm>
            <a:custGeom>
              <a:avLst/>
              <a:gdLst>
                <a:gd name="connsiteX0" fmla="*/ 445294 w 447675"/>
                <a:gd name="connsiteY0" fmla="*/ 999649 h 1181100"/>
                <a:gd name="connsiteX1" fmla="*/ 445294 w 447675"/>
                <a:gd name="connsiteY1" fmla="*/ 999649 h 1181100"/>
                <a:gd name="connsiteX2" fmla="*/ 445294 w 447675"/>
                <a:gd name="connsiteY2" fmla="*/ 999649 h 1181100"/>
                <a:gd name="connsiteX3" fmla="*/ 439579 w 447675"/>
                <a:gd name="connsiteY3" fmla="*/ 7144 h 1181100"/>
                <a:gd name="connsiteX4" fmla="*/ 386239 w 447675"/>
                <a:gd name="connsiteY4" fmla="*/ 7144 h 1181100"/>
                <a:gd name="connsiteX5" fmla="*/ 390049 w 447675"/>
                <a:gd name="connsiteY5" fmla="*/ 881539 h 1181100"/>
                <a:gd name="connsiteX6" fmla="*/ 229076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5294 w 447675"/>
                <a:gd name="connsiteY10" fmla="*/ 997744 h 1181100"/>
                <a:gd name="connsiteX11" fmla="*/ 445294 w 447675"/>
                <a:gd name="connsiteY11" fmla="*/ 999649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675" h="1181100">
                  <a:moveTo>
                    <a:pt x="445294" y="999649"/>
                  </a:moveTo>
                  <a:cubicBezTo>
                    <a:pt x="445294" y="998696"/>
                    <a:pt x="445294" y="998696"/>
                    <a:pt x="445294" y="999649"/>
                  </a:cubicBezTo>
                  <a:cubicBezTo>
                    <a:pt x="445294" y="998696"/>
                    <a:pt x="445294" y="998696"/>
                    <a:pt x="445294" y="999649"/>
                  </a:cubicBezTo>
                  <a:lnTo>
                    <a:pt x="439579" y="7144"/>
                  </a:lnTo>
                  <a:lnTo>
                    <a:pt x="386239" y="7144"/>
                  </a:lnTo>
                  <a:lnTo>
                    <a:pt x="390049" y="881539"/>
                  </a:lnTo>
                  <a:cubicBezTo>
                    <a:pt x="350996" y="844391"/>
                    <a:pt x="293846" y="820579"/>
                    <a:pt x="229076" y="820579"/>
                  </a:cubicBezTo>
                  <a:cubicBezTo>
                    <a:pt x="111919" y="821531"/>
                    <a:pt x="7144" y="910114"/>
                    <a:pt x="7144" y="1008221"/>
                  </a:cubicBezTo>
                  <a:cubicBezTo>
                    <a:pt x="7144" y="1106329"/>
                    <a:pt x="111919" y="1174909"/>
                    <a:pt x="230029" y="1174909"/>
                  </a:cubicBezTo>
                  <a:cubicBezTo>
                    <a:pt x="347186" y="1174909"/>
                    <a:pt x="441484" y="1102519"/>
                    <a:pt x="443389" y="997744"/>
                  </a:cubicBezTo>
                  <a:lnTo>
                    <a:pt x="445294" y="997744"/>
                  </a:lnTo>
                  <a:lnTo>
                    <a:pt x="445294" y="999649"/>
                  </a:lnTo>
                  <a:close/>
                </a:path>
              </a:pathLst>
            </a:custGeom>
            <a:solidFill>
              <a:schemeClr val="accent1"/>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2E86DABF-7DB0-40C6-AB5D-86B22C141761}"/>
                </a:ext>
              </a:extLst>
            </p:cNvPr>
            <p:cNvSpPr/>
            <p:nvPr/>
          </p:nvSpPr>
          <p:spPr>
            <a:xfrm rot="1966097">
              <a:off x="2880936" y="2553915"/>
              <a:ext cx="96479" cy="254540"/>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solidFill>
              <a:schemeClr val="accent1"/>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F73B683-5C43-4EB3-B8C6-BD0BB63E0D8C}"/>
                </a:ext>
              </a:extLst>
            </p:cNvPr>
            <p:cNvSpPr/>
            <p:nvPr/>
          </p:nvSpPr>
          <p:spPr>
            <a:xfrm rot="19504256">
              <a:off x="3866146" y="2072523"/>
              <a:ext cx="132590" cy="210785"/>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solidFill>
              <a:schemeClr val="accent1"/>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E2EDE21A-9656-416E-8D64-2533DC7B89CB}"/>
                </a:ext>
              </a:extLst>
            </p:cNvPr>
            <p:cNvSpPr/>
            <p:nvPr/>
          </p:nvSpPr>
          <p:spPr>
            <a:xfrm>
              <a:off x="3192044" y="3031933"/>
              <a:ext cx="163345" cy="259678"/>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solidFill>
              <a:schemeClr val="accent1"/>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BD476DDF-4572-4E3D-B3AC-16783E9D1515}"/>
                </a:ext>
              </a:extLst>
            </p:cNvPr>
            <p:cNvSpPr/>
            <p:nvPr/>
          </p:nvSpPr>
          <p:spPr>
            <a:xfrm rot="20494739">
              <a:off x="3941365" y="2547929"/>
              <a:ext cx="163345" cy="259678"/>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solidFill>
              <a:schemeClr val="accent1"/>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C9C0E04-B7B5-4961-AF36-62CF1BF6AC7A}"/>
                </a:ext>
              </a:extLst>
            </p:cNvPr>
            <p:cNvSpPr/>
            <p:nvPr/>
          </p:nvSpPr>
          <p:spPr>
            <a:xfrm>
              <a:off x="3683062" y="2735336"/>
              <a:ext cx="98427" cy="84196"/>
            </a:xfrm>
            <a:custGeom>
              <a:avLst/>
              <a:gdLst>
                <a:gd name="connsiteX0" fmla="*/ 398622 w 790575"/>
                <a:gd name="connsiteY0" fmla="*/ 114776 h 676275"/>
                <a:gd name="connsiteX1" fmla="*/ 682466 w 790575"/>
                <a:gd name="connsiteY1" fmla="*/ 341471 h 676275"/>
                <a:gd name="connsiteX2" fmla="*/ 398622 w 790575"/>
                <a:gd name="connsiteY2" fmla="*/ 568166 h 676275"/>
                <a:gd name="connsiteX3" fmla="*/ 114776 w 790575"/>
                <a:gd name="connsiteY3" fmla="*/ 341471 h 676275"/>
                <a:gd name="connsiteX4" fmla="*/ 398622 w 790575"/>
                <a:gd name="connsiteY4" fmla="*/ 114776 h 676275"/>
                <a:gd name="connsiteX5" fmla="*/ 398622 w 790575"/>
                <a:gd name="connsiteY5" fmla="*/ 7144 h 676275"/>
                <a:gd name="connsiteX6" fmla="*/ 7144 w 790575"/>
                <a:gd name="connsiteY6" fmla="*/ 341471 h 676275"/>
                <a:gd name="connsiteX7" fmla="*/ 398622 w 790575"/>
                <a:gd name="connsiteY7" fmla="*/ 675799 h 676275"/>
                <a:gd name="connsiteX8" fmla="*/ 790099 w 790575"/>
                <a:gd name="connsiteY8" fmla="*/ 341471 h 676275"/>
                <a:gd name="connsiteX9" fmla="*/ 398622 w 790575"/>
                <a:gd name="connsiteY9" fmla="*/ 7144 h 676275"/>
                <a:gd name="connsiteX10" fmla="*/ 398622 w 790575"/>
                <a:gd name="connsiteY10" fmla="*/ 7144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0575" h="676275">
                  <a:moveTo>
                    <a:pt x="398622" y="114776"/>
                  </a:moveTo>
                  <a:cubicBezTo>
                    <a:pt x="560547" y="114776"/>
                    <a:pt x="682466" y="216694"/>
                    <a:pt x="682466" y="341471"/>
                  </a:cubicBezTo>
                  <a:cubicBezTo>
                    <a:pt x="682466" y="466249"/>
                    <a:pt x="560547" y="568166"/>
                    <a:pt x="398622" y="568166"/>
                  </a:cubicBezTo>
                  <a:cubicBezTo>
                    <a:pt x="236697" y="568166"/>
                    <a:pt x="114776" y="466249"/>
                    <a:pt x="114776" y="341471"/>
                  </a:cubicBezTo>
                  <a:cubicBezTo>
                    <a:pt x="113824" y="216694"/>
                    <a:pt x="236697" y="114776"/>
                    <a:pt x="398622" y="114776"/>
                  </a:cubicBezTo>
                  <a:moveTo>
                    <a:pt x="398622" y="7144"/>
                  </a:moveTo>
                  <a:cubicBezTo>
                    <a:pt x="176689" y="7144"/>
                    <a:pt x="7144" y="156686"/>
                    <a:pt x="7144" y="341471"/>
                  </a:cubicBezTo>
                  <a:cubicBezTo>
                    <a:pt x="7144" y="526256"/>
                    <a:pt x="177641" y="675799"/>
                    <a:pt x="398622" y="675799"/>
                  </a:cubicBezTo>
                  <a:cubicBezTo>
                    <a:pt x="620554" y="675799"/>
                    <a:pt x="790099" y="526256"/>
                    <a:pt x="790099" y="341471"/>
                  </a:cubicBezTo>
                  <a:cubicBezTo>
                    <a:pt x="790099" y="156686"/>
                    <a:pt x="619601" y="7144"/>
                    <a:pt x="398622" y="7144"/>
                  </a:cubicBezTo>
                  <a:lnTo>
                    <a:pt x="398622" y="7144"/>
                  </a:lnTo>
                  <a:close/>
                </a:path>
              </a:pathLst>
            </a:custGeom>
            <a:solidFill>
              <a:schemeClr val="accent1"/>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ADE0AE17-7043-4256-A5CE-EB2D3B749FF1}"/>
                </a:ext>
              </a:extLst>
            </p:cNvPr>
            <p:cNvSpPr/>
            <p:nvPr/>
          </p:nvSpPr>
          <p:spPr>
            <a:xfrm>
              <a:off x="2748418" y="3086520"/>
              <a:ext cx="131988" cy="139188"/>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solidFill>
              <a:schemeClr val="accent1"/>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25F4E23-E367-4DEC-9417-9F4EA0FBD2C7}"/>
                </a:ext>
              </a:extLst>
            </p:cNvPr>
            <p:cNvSpPr/>
            <p:nvPr/>
          </p:nvSpPr>
          <p:spPr>
            <a:xfrm rot="1970394">
              <a:off x="4284386" y="2508147"/>
              <a:ext cx="178005" cy="286902"/>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solidFill>
              <a:schemeClr val="accent1"/>
            </a:solidFill>
            <a:ln w="9525" cap="flat">
              <a:noFill/>
              <a:prstDash val="solid"/>
              <a:miter/>
            </a:ln>
          </p:spPr>
          <p:txBody>
            <a:bodyPr rtlCol="0" anchor="ctr"/>
            <a:lstStyle/>
            <a:p>
              <a:endParaRPr lang="en-US"/>
            </a:p>
          </p:txBody>
        </p:sp>
        <p:grpSp>
          <p:nvGrpSpPr>
            <p:cNvPr id="25" name="Group 24">
              <a:extLst>
                <a:ext uri="{FF2B5EF4-FFF2-40B4-BE49-F238E27FC236}">
                  <a16:creationId xmlns:a16="http://schemas.microsoft.com/office/drawing/2014/main" id="{9228043F-CFA2-41F2-90C1-A4AA71096DBD}"/>
                </a:ext>
              </a:extLst>
            </p:cNvPr>
            <p:cNvGrpSpPr/>
            <p:nvPr/>
          </p:nvGrpSpPr>
          <p:grpSpPr>
            <a:xfrm>
              <a:off x="3796502" y="2925638"/>
              <a:ext cx="227698" cy="212588"/>
              <a:chOff x="3081888" y="3373426"/>
              <a:chExt cx="1571111" cy="1466850"/>
            </a:xfrm>
            <a:solidFill>
              <a:schemeClr val="accent1"/>
            </a:solidFill>
          </p:grpSpPr>
          <p:sp>
            <p:nvSpPr>
              <p:cNvPr id="26" name="Freeform: Shape 25">
                <a:extLst>
                  <a:ext uri="{FF2B5EF4-FFF2-40B4-BE49-F238E27FC236}">
                    <a16:creationId xmlns:a16="http://schemas.microsoft.com/office/drawing/2014/main" id="{05E41D41-A5A1-46DA-8667-28219330B8E4}"/>
                  </a:ext>
                </a:extLst>
              </p:cNvPr>
              <p:cNvSpPr/>
              <p:nvPr/>
            </p:nvSpPr>
            <p:spPr>
              <a:xfrm>
                <a:off x="4376774" y="3684380"/>
                <a:ext cx="276225" cy="276225"/>
              </a:xfrm>
              <a:custGeom>
                <a:avLst/>
                <a:gdLst>
                  <a:gd name="connsiteX0" fmla="*/ 142399 w 276225"/>
                  <a:gd name="connsiteY0" fmla="*/ 277654 h 276225"/>
                  <a:gd name="connsiteX1" fmla="*/ 277654 w 276225"/>
                  <a:gd name="connsiteY1" fmla="*/ 142399 h 276225"/>
                  <a:gd name="connsiteX2" fmla="*/ 142399 w 276225"/>
                  <a:gd name="connsiteY2" fmla="*/ 7144 h 276225"/>
                  <a:gd name="connsiteX3" fmla="*/ 7144 w 276225"/>
                  <a:gd name="connsiteY3" fmla="*/ 142399 h 276225"/>
                  <a:gd name="connsiteX4" fmla="*/ 142399 w 276225"/>
                  <a:gd name="connsiteY4" fmla="*/ 27765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277654"/>
                    </a:moveTo>
                    <a:cubicBezTo>
                      <a:pt x="216694" y="277654"/>
                      <a:pt x="277654" y="217646"/>
                      <a:pt x="277654" y="142399"/>
                    </a:cubicBezTo>
                    <a:cubicBezTo>
                      <a:pt x="277654" y="68104"/>
                      <a:pt x="217646" y="7144"/>
                      <a:pt x="142399" y="7144"/>
                    </a:cubicBezTo>
                    <a:cubicBezTo>
                      <a:pt x="67151" y="7144"/>
                      <a:pt x="7144" y="67151"/>
                      <a:pt x="7144" y="142399"/>
                    </a:cubicBezTo>
                    <a:cubicBezTo>
                      <a:pt x="8096" y="216694"/>
                      <a:pt x="68104" y="277654"/>
                      <a:pt x="142399" y="277654"/>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571E79E3-55E7-45C2-9F31-C27219C425F3}"/>
                  </a:ext>
                </a:extLst>
              </p:cNvPr>
              <p:cNvSpPr/>
              <p:nvPr/>
            </p:nvSpPr>
            <p:spPr>
              <a:xfrm>
                <a:off x="4376774" y="4124435"/>
                <a:ext cx="276225" cy="276225"/>
              </a:xfrm>
              <a:custGeom>
                <a:avLst/>
                <a:gdLst>
                  <a:gd name="connsiteX0" fmla="*/ 142399 w 276225"/>
                  <a:gd name="connsiteY0" fmla="*/ 7144 h 276225"/>
                  <a:gd name="connsiteX1" fmla="*/ 7144 w 276225"/>
                  <a:gd name="connsiteY1" fmla="*/ 142399 h 276225"/>
                  <a:gd name="connsiteX2" fmla="*/ 142399 w 276225"/>
                  <a:gd name="connsiteY2" fmla="*/ 277654 h 276225"/>
                  <a:gd name="connsiteX3" fmla="*/ 277654 w 276225"/>
                  <a:gd name="connsiteY3" fmla="*/ 142399 h 276225"/>
                  <a:gd name="connsiteX4" fmla="*/ 142399 w 276225"/>
                  <a:gd name="connsiteY4" fmla="*/ 714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7144"/>
                    </a:moveTo>
                    <a:cubicBezTo>
                      <a:pt x="68104" y="7144"/>
                      <a:pt x="7144" y="67151"/>
                      <a:pt x="7144" y="142399"/>
                    </a:cubicBezTo>
                    <a:cubicBezTo>
                      <a:pt x="7144" y="216694"/>
                      <a:pt x="67151" y="277654"/>
                      <a:pt x="142399" y="277654"/>
                    </a:cubicBezTo>
                    <a:cubicBezTo>
                      <a:pt x="217646" y="277654"/>
                      <a:pt x="277654" y="217646"/>
                      <a:pt x="277654" y="142399"/>
                    </a:cubicBezTo>
                    <a:cubicBezTo>
                      <a:pt x="277654" y="68104"/>
                      <a:pt x="217646" y="7144"/>
                      <a:pt x="142399" y="7144"/>
                    </a:cubicBezTo>
                    <a:close/>
                  </a:path>
                </a:pathLst>
              </a:custGeom>
              <a:grpFill/>
              <a:ln w="9525" cap="flat">
                <a:noFill/>
                <a:prstDash val="solid"/>
                <a:miter/>
              </a:ln>
            </p:spPr>
            <p:txBody>
              <a:bodyPr rtlCol="0" anchor="ctr"/>
              <a:lstStyle/>
              <a:p>
                <a:endParaRPr lang="en-US"/>
              </a:p>
            </p:txBody>
          </p:sp>
          <p:pic>
            <p:nvPicPr>
              <p:cNvPr id="28" name="Graphic 27">
                <a:extLst>
                  <a:ext uri="{FF2B5EF4-FFF2-40B4-BE49-F238E27FC236}">
                    <a16:creationId xmlns:a16="http://schemas.microsoft.com/office/drawing/2014/main" id="{02653A42-0577-48D6-9377-9B9A7D1AA9E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1888" y="3373426"/>
                <a:ext cx="1247775" cy="1466850"/>
              </a:xfrm>
              <a:prstGeom prst="rect">
                <a:avLst/>
              </a:prstGeom>
            </p:spPr>
          </p:pic>
        </p:grpSp>
        <p:pic>
          <p:nvPicPr>
            <p:cNvPr id="29" name="Graphic 28">
              <a:extLst>
                <a:ext uri="{FF2B5EF4-FFF2-40B4-BE49-F238E27FC236}">
                  <a16:creationId xmlns:a16="http://schemas.microsoft.com/office/drawing/2014/main" id="{10766217-50AC-4F06-A269-71564445AE5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80711" y="2711219"/>
              <a:ext cx="177523" cy="499563"/>
            </a:xfrm>
            <a:prstGeom prst="rect">
              <a:avLst/>
            </a:prstGeom>
          </p:spPr>
        </p:pic>
        <p:sp>
          <p:nvSpPr>
            <p:cNvPr id="30" name="Freeform: Shape 29">
              <a:extLst>
                <a:ext uri="{FF2B5EF4-FFF2-40B4-BE49-F238E27FC236}">
                  <a16:creationId xmlns:a16="http://schemas.microsoft.com/office/drawing/2014/main" id="{2EF77F08-DF0E-40AB-B979-A5B46AD10282}"/>
                </a:ext>
              </a:extLst>
            </p:cNvPr>
            <p:cNvSpPr/>
            <p:nvPr/>
          </p:nvSpPr>
          <p:spPr>
            <a:xfrm>
              <a:off x="3774015" y="2379258"/>
              <a:ext cx="98426" cy="251534"/>
            </a:xfrm>
            <a:custGeom>
              <a:avLst/>
              <a:gdLst>
                <a:gd name="connsiteX0" fmla="*/ 6304 w 457699"/>
                <a:gd name="connsiteY0" fmla="*/ 1169508 h 1169675"/>
                <a:gd name="connsiteX1" fmla="*/ 1681 w 457699"/>
                <a:gd name="connsiteY1" fmla="*/ 1164884 h 1169675"/>
                <a:gd name="connsiteX2" fmla="*/ 1681 w 457699"/>
                <a:gd name="connsiteY2" fmla="*/ 1134371 h 1169675"/>
                <a:gd name="connsiteX3" fmla="*/ 1681 w 457699"/>
                <a:gd name="connsiteY3" fmla="*/ 1115416 h 1169675"/>
                <a:gd name="connsiteX4" fmla="*/ 5842 w 457699"/>
                <a:gd name="connsiteY4" fmla="*/ 6304 h 1169675"/>
                <a:gd name="connsiteX5" fmla="*/ 10465 w 457699"/>
                <a:gd name="connsiteY5" fmla="*/ 1681 h 1169675"/>
                <a:gd name="connsiteX6" fmla="*/ 70567 w 457699"/>
                <a:gd name="connsiteY6" fmla="*/ 1681 h 1169675"/>
                <a:gd name="connsiteX7" fmla="*/ 75190 w 457699"/>
                <a:gd name="connsiteY7" fmla="*/ 6304 h 1169675"/>
                <a:gd name="connsiteX8" fmla="*/ 71492 w 457699"/>
                <a:gd name="connsiteY8" fmla="*/ 832012 h 1169675"/>
                <a:gd name="connsiteX9" fmla="*/ 131131 w 457699"/>
                <a:gd name="connsiteY9" fmla="*/ 774222 h 1169675"/>
                <a:gd name="connsiteX10" fmla="*/ 261969 w 457699"/>
                <a:gd name="connsiteY10" fmla="*/ 734924 h 1169675"/>
                <a:gd name="connsiteX11" fmla="*/ 444586 w 457699"/>
                <a:gd name="connsiteY11" fmla="*/ 844957 h 1169675"/>
                <a:gd name="connsiteX12" fmla="*/ 301266 w 457699"/>
                <a:gd name="connsiteY12" fmla="*/ 1140844 h 1169675"/>
                <a:gd name="connsiteX13" fmla="*/ 109402 w 457699"/>
                <a:gd name="connsiteY13" fmla="*/ 1169970 h 1169675"/>
                <a:gd name="connsiteX14" fmla="*/ 109402 w 457699"/>
                <a:gd name="connsiteY14" fmla="*/ 1169970 h 1169675"/>
                <a:gd name="connsiteX15" fmla="*/ 82125 w 457699"/>
                <a:gd name="connsiteY15" fmla="*/ 1169970 h 1169675"/>
                <a:gd name="connsiteX16" fmla="*/ 62708 w 457699"/>
                <a:gd name="connsiteY16" fmla="*/ 1169970 h 1169675"/>
                <a:gd name="connsiteX17" fmla="*/ 37742 w 457699"/>
                <a:gd name="connsiteY17" fmla="*/ 1170895 h 1169675"/>
                <a:gd name="connsiteX18" fmla="*/ 37280 w 457699"/>
                <a:gd name="connsiteY18" fmla="*/ 1170895 h 1169675"/>
                <a:gd name="connsiteX19" fmla="*/ 6304 w 457699"/>
                <a:gd name="connsiteY19" fmla="*/ 1169508 h 1169675"/>
                <a:gd name="connsiteX20" fmla="*/ 101543 w 457699"/>
                <a:gd name="connsiteY20" fmla="*/ 1098772 h 1169675"/>
                <a:gd name="connsiteX21" fmla="*/ 272602 w 457699"/>
                <a:gd name="connsiteY21" fmla="*/ 1074732 h 1169675"/>
                <a:gd name="connsiteX22" fmla="*/ 376625 w 457699"/>
                <a:gd name="connsiteY22" fmla="*/ 872697 h 1169675"/>
                <a:gd name="connsiteX23" fmla="*/ 262431 w 457699"/>
                <a:gd name="connsiteY23" fmla="*/ 808896 h 1169675"/>
                <a:gd name="connsiteX24" fmla="*/ 172740 w 457699"/>
                <a:gd name="connsiteY24" fmla="*/ 835711 h 1169675"/>
                <a:gd name="connsiteX25" fmla="*/ 76115 w 457699"/>
                <a:gd name="connsiteY25" fmla="*/ 1098772 h 1169675"/>
                <a:gd name="connsiteX26" fmla="*/ 81200 w 457699"/>
                <a:gd name="connsiteY26" fmla="*/ 1098772 h 1169675"/>
                <a:gd name="connsiteX27" fmla="*/ 101543 w 457699"/>
                <a:gd name="connsiteY27" fmla="*/ 1098772 h 116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7699" h="1169675">
                  <a:moveTo>
                    <a:pt x="6304" y="1169508"/>
                  </a:moveTo>
                  <a:lnTo>
                    <a:pt x="1681" y="1164884"/>
                  </a:lnTo>
                  <a:lnTo>
                    <a:pt x="1681" y="1134371"/>
                  </a:lnTo>
                  <a:cubicBezTo>
                    <a:pt x="1681" y="1127899"/>
                    <a:pt x="1681" y="1121888"/>
                    <a:pt x="1681" y="1115416"/>
                  </a:cubicBezTo>
                  <a:lnTo>
                    <a:pt x="5842" y="6304"/>
                  </a:lnTo>
                  <a:lnTo>
                    <a:pt x="10465" y="1681"/>
                  </a:lnTo>
                  <a:lnTo>
                    <a:pt x="70567" y="1681"/>
                  </a:lnTo>
                  <a:lnTo>
                    <a:pt x="75190" y="6304"/>
                  </a:lnTo>
                  <a:lnTo>
                    <a:pt x="71492" y="832012"/>
                  </a:lnTo>
                  <a:cubicBezTo>
                    <a:pt x="88135" y="808896"/>
                    <a:pt x="108015" y="789479"/>
                    <a:pt x="131131" y="774222"/>
                  </a:cubicBezTo>
                  <a:cubicBezTo>
                    <a:pt x="169504" y="748332"/>
                    <a:pt x="214812" y="734924"/>
                    <a:pt x="261969" y="734924"/>
                  </a:cubicBezTo>
                  <a:cubicBezTo>
                    <a:pt x="346111" y="734924"/>
                    <a:pt x="418234" y="778383"/>
                    <a:pt x="444586" y="844957"/>
                  </a:cubicBezTo>
                  <a:cubicBezTo>
                    <a:pt x="488044" y="953603"/>
                    <a:pt x="422394" y="1089063"/>
                    <a:pt x="301266" y="1140844"/>
                  </a:cubicBezTo>
                  <a:cubicBezTo>
                    <a:pt x="241164" y="1166734"/>
                    <a:pt x="167192" y="1169970"/>
                    <a:pt x="109402" y="1169970"/>
                  </a:cubicBezTo>
                  <a:cubicBezTo>
                    <a:pt x="109402" y="1169970"/>
                    <a:pt x="109402" y="1169970"/>
                    <a:pt x="109402" y="1169970"/>
                  </a:cubicBezTo>
                  <a:cubicBezTo>
                    <a:pt x="99693" y="1169970"/>
                    <a:pt x="90447" y="1169970"/>
                    <a:pt x="82125" y="1169970"/>
                  </a:cubicBezTo>
                  <a:cubicBezTo>
                    <a:pt x="75190" y="1169970"/>
                    <a:pt x="68718" y="1169970"/>
                    <a:pt x="62708" y="1169970"/>
                  </a:cubicBezTo>
                  <a:cubicBezTo>
                    <a:pt x="46989" y="1169970"/>
                    <a:pt x="37742" y="1170895"/>
                    <a:pt x="37742" y="1170895"/>
                  </a:cubicBezTo>
                  <a:lnTo>
                    <a:pt x="37280" y="1170895"/>
                  </a:lnTo>
                  <a:lnTo>
                    <a:pt x="6304" y="1169508"/>
                  </a:lnTo>
                  <a:close/>
                  <a:moveTo>
                    <a:pt x="101543" y="1098772"/>
                  </a:moveTo>
                  <a:cubicBezTo>
                    <a:pt x="158408" y="1098772"/>
                    <a:pt x="223133" y="1095998"/>
                    <a:pt x="272602" y="1074732"/>
                  </a:cubicBezTo>
                  <a:cubicBezTo>
                    <a:pt x="356745" y="1038670"/>
                    <a:pt x="405289" y="944357"/>
                    <a:pt x="376625" y="872697"/>
                  </a:cubicBezTo>
                  <a:cubicBezTo>
                    <a:pt x="361368" y="833862"/>
                    <a:pt x="316060" y="808896"/>
                    <a:pt x="262431" y="808896"/>
                  </a:cubicBezTo>
                  <a:cubicBezTo>
                    <a:pt x="230068" y="808896"/>
                    <a:pt x="198168" y="818605"/>
                    <a:pt x="172740" y="835711"/>
                  </a:cubicBezTo>
                  <a:cubicBezTo>
                    <a:pt x="109864" y="877320"/>
                    <a:pt x="80276" y="958689"/>
                    <a:pt x="76115" y="1098772"/>
                  </a:cubicBezTo>
                  <a:cubicBezTo>
                    <a:pt x="77964" y="1098772"/>
                    <a:pt x="79351" y="1098772"/>
                    <a:pt x="81200" y="1098772"/>
                  </a:cubicBezTo>
                  <a:lnTo>
                    <a:pt x="101543" y="1098772"/>
                  </a:lnTo>
                  <a:close/>
                </a:path>
              </a:pathLst>
            </a:custGeom>
            <a:solidFill>
              <a:schemeClr val="accent1"/>
            </a:solidFill>
            <a:ln w="4618"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59987E98-6BFC-413D-9559-C77062FDCA45}"/>
                </a:ext>
              </a:extLst>
            </p:cNvPr>
            <p:cNvSpPr/>
            <p:nvPr/>
          </p:nvSpPr>
          <p:spPr>
            <a:xfrm>
              <a:off x="4074313" y="2236548"/>
              <a:ext cx="194243" cy="215981"/>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solidFill>
              <a:schemeClr val="accent1"/>
            </a:solidFill>
            <a:ln w="4618"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D7D2CE54-9228-45B3-A879-197990A870CA}"/>
                </a:ext>
              </a:extLst>
            </p:cNvPr>
            <p:cNvSpPr/>
            <p:nvPr/>
          </p:nvSpPr>
          <p:spPr>
            <a:xfrm>
              <a:off x="3287633" y="2684033"/>
              <a:ext cx="177523" cy="196680"/>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solidFill>
              <a:schemeClr val="accent1"/>
            </a:solidFill>
            <a:ln w="4618"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8EB318E-0AEE-4F91-891D-ABDF08943534}"/>
                </a:ext>
              </a:extLst>
            </p:cNvPr>
            <p:cNvSpPr/>
            <p:nvPr/>
          </p:nvSpPr>
          <p:spPr>
            <a:xfrm>
              <a:off x="4217089" y="2880713"/>
              <a:ext cx="98710" cy="156924"/>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solidFill>
              <a:schemeClr val="accent1"/>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CA01B87-D6AB-4047-A233-77257611D1C3}"/>
                </a:ext>
              </a:extLst>
            </p:cNvPr>
            <p:cNvSpPr/>
            <p:nvPr/>
          </p:nvSpPr>
          <p:spPr>
            <a:xfrm>
              <a:off x="4467624" y="2757820"/>
              <a:ext cx="137599" cy="152998"/>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solidFill>
              <a:schemeClr val="accent1"/>
            </a:solidFill>
            <a:ln w="4618"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CAC176FB-9318-4976-8168-A38C94C96F30}"/>
                </a:ext>
              </a:extLst>
            </p:cNvPr>
            <p:cNvSpPr/>
            <p:nvPr/>
          </p:nvSpPr>
          <p:spPr>
            <a:xfrm rot="14875983">
              <a:off x="4136800" y="2023714"/>
              <a:ext cx="122598" cy="135828"/>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solidFill>
              <a:schemeClr val="accent1"/>
            </a:solidFill>
            <a:ln w="4618"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7551D9F-5541-4C02-8181-1CB673A3CB1F}"/>
                </a:ext>
              </a:extLst>
            </p:cNvPr>
            <p:cNvSpPr/>
            <p:nvPr/>
          </p:nvSpPr>
          <p:spPr>
            <a:xfrm rot="1246659">
              <a:off x="4672027" y="2415605"/>
              <a:ext cx="67785" cy="178838"/>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solidFill>
              <a:schemeClr val="accent1"/>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E1D878BD-E5D8-4026-B1E8-56F4E2C9F6F9}"/>
                </a:ext>
              </a:extLst>
            </p:cNvPr>
            <p:cNvSpPr/>
            <p:nvPr/>
          </p:nvSpPr>
          <p:spPr>
            <a:xfrm rot="1759466">
              <a:off x="3459829" y="2843377"/>
              <a:ext cx="132590" cy="210786"/>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solidFill>
              <a:schemeClr val="accent1"/>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4FC3E81E-AFF0-448E-A2E2-4D56004CDE11}"/>
                </a:ext>
              </a:extLst>
            </p:cNvPr>
            <p:cNvSpPr/>
            <p:nvPr/>
          </p:nvSpPr>
          <p:spPr>
            <a:xfrm rot="1204998">
              <a:off x="3652284" y="2192380"/>
              <a:ext cx="131988" cy="139188"/>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solidFill>
              <a:schemeClr val="accent1"/>
            </a:solidFill>
            <a:ln w="9525" cap="flat">
              <a:noFill/>
              <a:prstDash val="solid"/>
              <a:miter/>
            </a:ln>
          </p:spPr>
          <p:txBody>
            <a:bodyPr rtlCol="0" anchor="ctr"/>
            <a:lstStyle/>
            <a:p>
              <a:endParaRPr lang="en-US"/>
            </a:p>
          </p:txBody>
        </p:sp>
        <p:pic>
          <p:nvPicPr>
            <p:cNvPr id="39" name="Graphic 38">
              <a:extLst>
                <a:ext uri="{FF2B5EF4-FFF2-40B4-BE49-F238E27FC236}">
                  <a16:creationId xmlns:a16="http://schemas.microsoft.com/office/drawing/2014/main" id="{9B5EDFCC-BF28-4937-A6E8-4B976E27CAA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485531">
              <a:off x="4414166" y="2100521"/>
              <a:ext cx="134344" cy="378052"/>
            </a:xfrm>
            <a:prstGeom prst="rect">
              <a:avLst/>
            </a:prstGeom>
          </p:spPr>
        </p:pic>
      </p:grpSp>
      <p:sp>
        <p:nvSpPr>
          <p:cNvPr id="44" name="Rectangle 43">
            <a:extLst>
              <a:ext uri="{FF2B5EF4-FFF2-40B4-BE49-F238E27FC236}">
                <a16:creationId xmlns:a16="http://schemas.microsoft.com/office/drawing/2014/main" id="{29C74458-7FD8-48E5-A3FD-B5126DC5D696}"/>
              </a:ext>
            </a:extLst>
          </p:cNvPr>
          <p:cNvSpPr/>
          <p:nvPr/>
        </p:nvSpPr>
        <p:spPr>
          <a:xfrm>
            <a:off x="11735846" y="0"/>
            <a:ext cx="460853"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FF1AC887-368C-49A5-9412-59A1A1DD8792}"/>
              </a:ext>
            </a:extLst>
          </p:cNvPr>
          <p:cNvSpPr txBox="1"/>
          <p:nvPr/>
        </p:nvSpPr>
        <p:spPr>
          <a:xfrm>
            <a:off x="5394696" y="3039565"/>
            <a:ext cx="682192" cy="523220"/>
          </a:xfrm>
          <a:prstGeom prst="rect">
            <a:avLst/>
          </a:prstGeom>
          <a:noFill/>
        </p:spPr>
        <p:txBody>
          <a:bodyPr wrap="square" lIns="108000" rIns="108000" rtlCol="0">
            <a:spAutoFit/>
          </a:bodyPr>
          <a:lstStyle/>
          <a:p>
            <a:pPr algn="ctr"/>
            <a:r>
              <a:rPr lang="en-US" altLang="ko-KR" sz="2800" b="1" dirty="0">
                <a:solidFill>
                  <a:schemeClr val="bg1"/>
                </a:solidFill>
                <a:cs typeface="Arial" pitchFamily="34" charset="0"/>
              </a:rPr>
              <a:t>02</a:t>
            </a:r>
            <a:endParaRPr lang="ko-KR" altLang="en-US" sz="2800" b="1" dirty="0">
              <a:solidFill>
                <a:schemeClr val="bg1"/>
              </a:solidFill>
              <a:cs typeface="Arial" pitchFamily="34" charset="0"/>
            </a:endParaRPr>
          </a:p>
        </p:txBody>
      </p:sp>
      <p:sp>
        <p:nvSpPr>
          <p:cNvPr id="57" name="TextBox 56">
            <a:extLst>
              <a:ext uri="{FF2B5EF4-FFF2-40B4-BE49-F238E27FC236}">
                <a16:creationId xmlns:a16="http://schemas.microsoft.com/office/drawing/2014/main" id="{79E309CA-6E25-49D4-BEB5-82C98A676876}"/>
              </a:ext>
            </a:extLst>
          </p:cNvPr>
          <p:cNvSpPr txBox="1"/>
          <p:nvPr/>
        </p:nvSpPr>
        <p:spPr>
          <a:xfrm>
            <a:off x="5394696" y="4159525"/>
            <a:ext cx="682192" cy="523220"/>
          </a:xfrm>
          <a:prstGeom prst="rect">
            <a:avLst/>
          </a:prstGeom>
          <a:noFill/>
        </p:spPr>
        <p:txBody>
          <a:bodyPr wrap="square" lIns="108000" rIns="108000" rtlCol="0">
            <a:spAutoFit/>
          </a:bodyPr>
          <a:lstStyle/>
          <a:p>
            <a:pPr algn="ctr"/>
            <a:r>
              <a:rPr lang="en-US" altLang="ko-KR" sz="2800" b="1" dirty="0">
                <a:solidFill>
                  <a:schemeClr val="bg1"/>
                </a:solidFill>
                <a:cs typeface="Arial" pitchFamily="34" charset="0"/>
              </a:rPr>
              <a:t>03</a:t>
            </a:r>
            <a:endParaRPr lang="ko-KR" altLang="en-US" sz="2800" b="1" dirty="0">
              <a:solidFill>
                <a:schemeClr val="bg1"/>
              </a:solidFill>
              <a:cs typeface="Arial" pitchFamily="34" charset="0"/>
            </a:endParaRPr>
          </a:p>
        </p:txBody>
      </p:sp>
      <p:sp>
        <p:nvSpPr>
          <p:cNvPr id="64" name="TextBox 63">
            <a:extLst>
              <a:ext uri="{FF2B5EF4-FFF2-40B4-BE49-F238E27FC236}">
                <a16:creationId xmlns:a16="http://schemas.microsoft.com/office/drawing/2014/main" id="{859D5940-CDF0-4240-9D72-BA6B5F2C1117}"/>
              </a:ext>
            </a:extLst>
          </p:cNvPr>
          <p:cNvSpPr txBox="1"/>
          <p:nvPr/>
        </p:nvSpPr>
        <p:spPr>
          <a:xfrm>
            <a:off x="4771598" y="1128246"/>
            <a:ext cx="6940077" cy="5493812"/>
          </a:xfrm>
          <a:prstGeom prst="rect">
            <a:avLst/>
          </a:prstGeom>
          <a:noFill/>
        </p:spPr>
        <p:txBody>
          <a:bodyPr wrap="square" lIns="108000" rIns="108000" rtlCol="0">
            <a:spAutoFit/>
          </a:bodyPr>
          <a:lstStyle/>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400" b="0" i="0" u="none" strike="noStrike" cap="none" dirty="0">
                <a:solidFill>
                  <a:schemeClr val="dk1"/>
                </a:solidFill>
                <a:latin typeface="Sitka Small Semibold" pitchFamily="2" charset="0"/>
                <a:ea typeface="Times New Roman"/>
                <a:cs typeface="Times New Roman"/>
                <a:sym typeface="Times New Roman"/>
              </a:rPr>
              <a:t>Introduction</a:t>
            </a: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endParaRPr lang="en-US" sz="700" b="0" i="0" u="none" strike="noStrike" cap="none" dirty="0">
              <a:solidFill>
                <a:srgbClr val="000000"/>
              </a:solidFill>
              <a:latin typeface="Sitka Small Semibold" pitchFamily="2" charset="0"/>
              <a:ea typeface="Arial"/>
              <a:cs typeface="Arial"/>
              <a:sym typeface="Arial"/>
            </a:endParaRP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400" b="0" i="0" u="none" strike="noStrike" cap="none" dirty="0">
                <a:solidFill>
                  <a:schemeClr val="dk1"/>
                </a:solidFill>
                <a:latin typeface="Sitka Small Semibold" pitchFamily="2" charset="0"/>
                <a:ea typeface="Times New Roman"/>
                <a:cs typeface="Times New Roman"/>
                <a:sym typeface="Times New Roman"/>
              </a:rPr>
              <a:t>Literature </a:t>
            </a:r>
            <a:r>
              <a:rPr lang="en-US" sz="2400" dirty="0">
                <a:solidFill>
                  <a:schemeClr val="dk1"/>
                </a:solidFill>
                <a:latin typeface="Sitka Small Semibold" pitchFamily="2" charset="0"/>
                <a:ea typeface="Times New Roman"/>
                <a:cs typeface="Times New Roman"/>
                <a:sym typeface="Times New Roman"/>
              </a:rPr>
              <a:t>R</a:t>
            </a:r>
            <a:r>
              <a:rPr lang="en-US" sz="2400" b="0" i="0" u="none" strike="noStrike" cap="none" dirty="0">
                <a:solidFill>
                  <a:schemeClr val="dk1"/>
                </a:solidFill>
                <a:latin typeface="Sitka Small Semibold" pitchFamily="2" charset="0"/>
                <a:ea typeface="Times New Roman"/>
                <a:cs typeface="Times New Roman"/>
                <a:sym typeface="Times New Roman"/>
              </a:rPr>
              <a:t>eview</a:t>
            </a: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endParaRPr lang="en-US" sz="600" dirty="0">
              <a:solidFill>
                <a:schemeClr val="dk1"/>
              </a:solidFill>
              <a:latin typeface="Sitka Small Semibold" pitchFamily="2" charset="0"/>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400" dirty="0">
                <a:solidFill>
                  <a:schemeClr val="dk1"/>
                </a:solidFill>
                <a:latin typeface="Sitka Small Semibold" pitchFamily="2" charset="0"/>
                <a:ea typeface="Times New Roman"/>
                <a:cs typeface="Times New Roman"/>
                <a:sym typeface="Times New Roman"/>
              </a:rPr>
              <a:t>Open Issues </a:t>
            </a: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endParaRPr lang="en-US" sz="700" dirty="0">
              <a:solidFill>
                <a:schemeClr val="dk1"/>
              </a:solidFill>
              <a:latin typeface="Sitka Small Semibold" pitchFamily="2" charset="0"/>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400" dirty="0">
                <a:solidFill>
                  <a:schemeClr val="dk1"/>
                </a:solidFill>
                <a:latin typeface="Sitka Small Semibold" pitchFamily="2" charset="0"/>
                <a:ea typeface="Times New Roman"/>
                <a:cs typeface="Times New Roman"/>
                <a:sym typeface="Times New Roman"/>
              </a:rPr>
              <a:t>Problem Statement</a:t>
            </a: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endParaRPr lang="en-US" sz="700" dirty="0">
              <a:solidFill>
                <a:schemeClr val="dk1"/>
              </a:solidFill>
              <a:latin typeface="Sitka Small Semibold" pitchFamily="2" charset="0"/>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400" dirty="0">
                <a:solidFill>
                  <a:schemeClr val="dk1"/>
                </a:solidFill>
                <a:latin typeface="Sitka Small Semibold" pitchFamily="2" charset="0"/>
                <a:ea typeface="Times New Roman"/>
                <a:cs typeface="Times New Roman"/>
                <a:sym typeface="Times New Roman"/>
              </a:rPr>
              <a:t>Proposed Methodology</a:t>
            </a: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endParaRPr lang="en-US" sz="700" b="0" i="0" u="none" strike="noStrike" cap="none" dirty="0">
              <a:solidFill>
                <a:schemeClr val="dk1"/>
              </a:solidFill>
              <a:latin typeface="Sitka Small Semibold" pitchFamily="2" charset="0"/>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400" b="0" i="0" u="none" strike="noStrike" cap="none" dirty="0">
                <a:solidFill>
                  <a:schemeClr val="dk1"/>
                </a:solidFill>
                <a:latin typeface="Sitka Small Semibold" pitchFamily="2" charset="0"/>
                <a:cs typeface="Times New Roman"/>
                <a:sym typeface="Times New Roman"/>
              </a:rPr>
              <a:t>Functional &amp; Non-Functional Requirements </a:t>
            </a:r>
          </a:p>
          <a:p>
            <a:pPr marL="457200" indent="-457200">
              <a:buClr>
                <a:schemeClr val="dk1"/>
              </a:buClr>
              <a:buSzPts val="2800"/>
              <a:buFont typeface="Arial" panose="020B0604020202020204" pitchFamily="34" charset="0"/>
              <a:buChar char="•"/>
            </a:pPr>
            <a:r>
              <a:rPr lang="en-US" sz="2800" b="1" dirty="0">
                <a:solidFill>
                  <a:schemeClr val="dk1"/>
                </a:solidFill>
                <a:latin typeface="Sitka Display Semibold" pitchFamily="2" charset="0"/>
                <a:ea typeface="Times New Roman"/>
                <a:cs typeface="Times New Roman"/>
                <a:sym typeface="Times New Roman"/>
              </a:rPr>
              <a:t>Testing and Validation</a:t>
            </a:r>
            <a:endParaRPr lang="en-US" sz="2800" b="0" i="0" u="none" strike="noStrike" cap="none" dirty="0">
              <a:solidFill>
                <a:schemeClr val="dk1"/>
              </a:solidFill>
              <a:latin typeface="Sitka Display Semibold" pitchFamily="2" charset="0"/>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800" b="1" dirty="0">
                <a:solidFill>
                  <a:schemeClr val="dk1"/>
                </a:solidFill>
                <a:latin typeface="Sitka Display Semibold" pitchFamily="2" charset="0"/>
                <a:ea typeface="Times New Roman"/>
                <a:cs typeface="Times New Roman"/>
                <a:sym typeface="Times New Roman"/>
              </a:rPr>
              <a:t>Progress in Project so far</a:t>
            </a: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endParaRPr lang="en-US" sz="700" dirty="0">
              <a:solidFill>
                <a:schemeClr val="dk1"/>
              </a:solidFill>
              <a:latin typeface="Sitka Small Semibold" pitchFamily="2" charset="0"/>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400" dirty="0">
                <a:solidFill>
                  <a:schemeClr val="dk1"/>
                </a:solidFill>
                <a:latin typeface="Sitka Small Semibold" pitchFamily="2" charset="0"/>
                <a:ea typeface="Times New Roman"/>
                <a:cs typeface="Times New Roman"/>
                <a:sym typeface="Times New Roman"/>
              </a:rPr>
              <a:t>Expected Outcome</a:t>
            </a: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endParaRPr lang="en-US" sz="700" dirty="0">
              <a:solidFill>
                <a:schemeClr val="dk1"/>
              </a:solidFill>
              <a:latin typeface="Sitka Small Semibold" pitchFamily="2" charset="0"/>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400" dirty="0">
                <a:solidFill>
                  <a:schemeClr val="dk1"/>
                </a:solidFill>
                <a:latin typeface="Sitka Small Semibold" pitchFamily="2" charset="0"/>
                <a:ea typeface="Times New Roman"/>
                <a:cs typeface="Times New Roman"/>
                <a:sym typeface="Times New Roman"/>
              </a:rPr>
              <a:t>Conclusion </a:t>
            </a: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endParaRPr lang="en-US" sz="700" dirty="0">
              <a:solidFill>
                <a:schemeClr val="dk1"/>
              </a:solidFill>
              <a:latin typeface="Sitka Small Semibold" pitchFamily="2" charset="0"/>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panose="020B0604020202020204" pitchFamily="34" charset="0"/>
              <a:buChar char="•"/>
            </a:pPr>
            <a:r>
              <a:rPr lang="en-US" sz="2400" dirty="0">
                <a:solidFill>
                  <a:schemeClr val="dk1"/>
                </a:solidFill>
                <a:latin typeface="Sitka Small Semibold" pitchFamily="2" charset="0"/>
                <a:ea typeface="Times New Roman"/>
                <a:cs typeface="Times New Roman"/>
                <a:sym typeface="Times New Roman"/>
              </a:rPr>
              <a:t>References</a:t>
            </a:r>
          </a:p>
        </p:txBody>
      </p:sp>
    </p:spTree>
    <p:extLst>
      <p:ext uri="{BB962C8B-B14F-4D97-AF65-F5344CB8AC3E}">
        <p14:creationId xmlns:p14="http://schemas.microsoft.com/office/powerpoint/2010/main" val="40333848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a:extLst>
              <a:ext uri="{FF2B5EF4-FFF2-40B4-BE49-F238E27FC236}">
                <a16:creationId xmlns:a16="http://schemas.microsoft.com/office/drawing/2014/main" id="{12F2C625-9416-4E14-9D78-86A178C165FD}"/>
              </a:ext>
            </a:extLst>
          </p:cNvPr>
          <p:cNvGrpSpPr/>
          <p:nvPr/>
        </p:nvGrpSpPr>
        <p:grpSpPr>
          <a:xfrm>
            <a:off x="89531" y="2369170"/>
            <a:ext cx="12012789" cy="1120944"/>
            <a:chOff x="96972" y="3329166"/>
            <a:chExt cx="12012789" cy="1378106"/>
          </a:xfrm>
          <a:solidFill>
            <a:schemeClr val="bg1">
              <a:alpha val="70000"/>
            </a:schemeClr>
          </a:solidFill>
        </p:grpSpPr>
        <p:sp>
          <p:nvSpPr>
            <p:cNvPr id="47" name="Freeform: Shape 46">
              <a:extLst>
                <a:ext uri="{FF2B5EF4-FFF2-40B4-BE49-F238E27FC236}">
                  <a16:creationId xmlns:a16="http://schemas.microsoft.com/office/drawing/2014/main" id="{8AD0B40F-C4B2-46F8-854A-94BADAC55E95}"/>
                </a:ext>
              </a:extLst>
            </p:cNvPr>
            <p:cNvSpPr/>
            <p:nvPr/>
          </p:nvSpPr>
          <p:spPr>
            <a:xfrm>
              <a:off x="96972" y="3457933"/>
              <a:ext cx="5982915" cy="1120573"/>
            </a:xfrm>
            <a:custGeom>
              <a:avLst/>
              <a:gdLst>
                <a:gd name="connsiteX0" fmla="*/ 5655946 w 7915276"/>
                <a:gd name="connsiteY0" fmla="*/ 914400 h 1920240"/>
                <a:gd name="connsiteX1" fmla="*/ 5697856 w 7915276"/>
                <a:gd name="connsiteY1" fmla="*/ 914400 h 1920240"/>
                <a:gd name="connsiteX2" fmla="*/ 5743576 w 7915276"/>
                <a:gd name="connsiteY2" fmla="*/ 960120 h 1920240"/>
                <a:gd name="connsiteX3" fmla="*/ 5697856 w 7915276"/>
                <a:gd name="connsiteY3" fmla="*/ 1005840 h 1920240"/>
                <a:gd name="connsiteX4" fmla="*/ 5655946 w 7915276"/>
                <a:gd name="connsiteY4" fmla="*/ 1005840 h 1920240"/>
                <a:gd name="connsiteX5" fmla="*/ 5610226 w 7915276"/>
                <a:gd name="connsiteY5" fmla="*/ 960120 h 1920240"/>
                <a:gd name="connsiteX6" fmla="*/ 5655946 w 7915276"/>
                <a:gd name="connsiteY6" fmla="*/ 914400 h 1920240"/>
                <a:gd name="connsiteX7" fmla="*/ 1514477 w 7915276"/>
                <a:gd name="connsiteY7" fmla="*/ 868680 h 1920240"/>
                <a:gd name="connsiteX8" fmla="*/ 1581151 w 7915276"/>
                <a:gd name="connsiteY8" fmla="*/ 935355 h 1920240"/>
                <a:gd name="connsiteX9" fmla="*/ 1581151 w 7915276"/>
                <a:gd name="connsiteY9" fmla="*/ 984885 h 1920240"/>
                <a:gd name="connsiteX10" fmla="*/ 1514477 w 7915276"/>
                <a:gd name="connsiteY10" fmla="*/ 1051560 h 1920240"/>
                <a:gd name="connsiteX11" fmla="*/ 1447801 w 7915276"/>
                <a:gd name="connsiteY11" fmla="*/ 984885 h 1920240"/>
                <a:gd name="connsiteX12" fmla="*/ 1447801 w 7915276"/>
                <a:gd name="connsiteY12" fmla="*/ 935355 h 1920240"/>
                <a:gd name="connsiteX13" fmla="*/ 1514477 w 7915276"/>
                <a:gd name="connsiteY13" fmla="*/ 868680 h 1920240"/>
                <a:gd name="connsiteX14" fmla="*/ 1695451 w 7915276"/>
                <a:gd name="connsiteY14" fmla="*/ 822960 h 1920240"/>
                <a:gd name="connsiteX15" fmla="*/ 1762126 w 7915276"/>
                <a:gd name="connsiteY15" fmla="*/ 889635 h 1920240"/>
                <a:gd name="connsiteX16" fmla="*/ 1762126 w 7915276"/>
                <a:gd name="connsiteY16" fmla="*/ 1030605 h 1920240"/>
                <a:gd name="connsiteX17" fmla="*/ 1695451 w 7915276"/>
                <a:gd name="connsiteY17" fmla="*/ 1097280 h 1920240"/>
                <a:gd name="connsiteX18" fmla="*/ 1628777 w 7915276"/>
                <a:gd name="connsiteY18" fmla="*/ 1030605 h 1920240"/>
                <a:gd name="connsiteX19" fmla="*/ 1628777 w 7915276"/>
                <a:gd name="connsiteY19" fmla="*/ 889635 h 1920240"/>
                <a:gd name="connsiteX20" fmla="*/ 1695451 w 7915276"/>
                <a:gd name="connsiteY20" fmla="*/ 822960 h 1920240"/>
                <a:gd name="connsiteX21" fmla="*/ 1152526 w 7915276"/>
                <a:gd name="connsiteY21" fmla="*/ 822960 h 1920240"/>
                <a:gd name="connsiteX22" fmla="*/ 1219202 w 7915276"/>
                <a:gd name="connsiteY22" fmla="*/ 889635 h 1920240"/>
                <a:gd name="connsiteX23" fmla="*/ 1219202 w 7915276"/>
                <a:gd name="connsiteY23" fmla="*/ 1030605 h 1920240"/>
                <a:gd name="connsiteX24" fmla="*/ 1152526 w 7915276"/>
                <a:gd name="connsiteY24" fmla="*/ 1097280 h 1920240"/>
                <a:gd name="connsiteX25" fmla="*/ 1085851 w 7915276"/>
                <a:gd name="connsiteY25" fmla="*/ 1030605 h 1920240"/>
                <a:gd name="connsiteX26" fmla="*/ 1085851 w 7915276"/>
                <a:gd name="connsiteY26" fmla="*/ 889635 h 1920240"/>
                <a:gd name="connsiteX27" fmla="*/ 1152526 w 7915276"/>
                <a:gd name="connsiteY27" fmla="*/ 822960 h 1920240"/>
                <a:gd name="connsiteX28" fmla="*/ 7848601 w 7915276"/>
                <a:gd name="connsiteY28" fmla="*/ 777240 h 1920240"/>
                <a:gd name="connsiteX29" fmla="*/ 7915276 w 7915276"/>
                <a:gd name="connsiteY29" fmla="*/ 843915 h 1920240"/>
                <a:gd name="connsiteX30" fmla="*/ 7915276 w 7915276"/>
                <a:gd name="connsiteY30" fmla="*/ 1076325 h 1920240"/>
                <a:gd name="connsiteX31" fmla="*/ 7848601 w 7915276"/>
                <a:gd name="connsiteY31" fmla="*/ 1143000 h 1920240"/>
                <a:gd name="connsiteX32" fmla="*/ 7781926 w 7915276"/>
                <a:gd name="connsiteY32" fmla="*/ 1076325 h 1920240"/>
                <a:gd name="connsiteX33" fmla="*/ 7781926 w 7915276"/>
                <a:gd name="connsiteY33" fmla="*/ 843915 h 1920240"/>
                <a:gd name="connsiteX34" fmla="*/ 7848601 w 7915276"/>
                <a:gd name="connsiteY34" fmla="*/ 777240 h 1920240"/>
                <a:gd name="connsiteX35" fmla="*/ 1876426 w 7915276"/>
                <a:gd name="connsiteY35" fmla="*/ 777240 h 1920240"/>
                <a:gd name="connsiteX36" fmla="*/ 1943101 w 7915276"/>
                <a:gd name="connsiteY36" fmla="*/ 843915 h 1920240"/>
                <a:gd name="connsiteX37" fmla="*/ 1943101 w 7915276"/>
                <a:gd name="connsiteY37" fmla="*/ 1076325 h 1920240"/>
                <a:gd name="connsiteX38" fmla="*/ 1876426 w 7915276"/>
                <a:gd name="connsiteY38" fmla="*/ 1143000 h 1920240"/>
                <a:gd name="connsiteX39" fmla="*/ 1809751 w 7915276"/>
                <a:gd name="connsiteY39" fmla="*/ 1076325 h 1920240"/>
                <a:gd name="connsiteX40" fmla="*/ 1809751 w 7915276"/>
                <a:gd name="connsiteY40" fmla="*/ 843915 h 1920240"/>
                <a:gd name="connsiteX41" fmla="*/ 1876426 w 7915276"/>
                <a:gd name="connsiteY41" fmla="*/ 777240 h 1920240"/>
                <a:gd name="connsiteX42" fmla="*/ 1333501 w 7915276"/>
                <a:gd name="connsiteY42" fmla="*/ 777240 h 1920240"/>
                <a:gd name="connsiteX43" fmla="*/ 1400176 w 7915276"/>
                <a:gd name="connsiteY43" fmla="*/ 843915 h 1920240"/>
                <a:gd name="connsiteX44" fmla="*/ 1400176 w 7915276"/>
                <a:gd name="connsiteY44" fmla="*/ 1076325 h 1920240"/>
                <a:gd name="connsiteX45" fmla="*/ 1333501 w 7915276"/>
                <a:gd name="connsiteY45" fmla="*/ 1143000 h 1920240"/>
                <a:gd name="connsiteX46" fmla="*/ 1266826 w 7915276"/>
                <a:gd name="connsiteY46" fmla="*/ 1076325 h 1920240"/>
                <a:gd name="connsiteX47" fmla="*/ 1266826 w 7915276"/>
                <a:gd name="connsiteY47" fmla="*/ 843915 h 1920240"/>
                <a:gd name="connsiteX48" fmla="*/ 1333501 w 7915276"/>
                <a:gd name="connsiteY48" fmla="*/ 777240 h 1920240"/>
                <a:gd name="connsiteX49" fmla="*/ 7305676 w 7915276"/>
                <a:gd name="connsiteY49" fmla="*/ 731520 h 1920240"/>
                <a:gd name="connsiteX50" fmla="*/ 7372351 w 7915276"/>
                <a:gd name="connsiteY50" fmla="*/ 798195 h 1920240"/>
                <a:gd name="connsiteX51" fmla="*/ 7372351 w 7915276"/>
                <a:gd name="connsiteY51" fmla="*/ 1122045 h 1920240"/>
                <a:gd name="connsiteX52" fmla="*/ 7305676 w 7915276"/>
                <a:gd name="connsiteY52" fmla="*/ 1188720 h 1920240"/>
                <a:gd name="connsiteX53" fmla="*/ 7239001 w 7915276"/>
                <a:gd name="connsiteY53" fmla="*/ 1122045 h 1920240"/>
                <a:gd name="connsiteX54" fmla="*/ 7239001 w 7915276"/>
                <a:gd name="connsiteY54" fmla="*/ 798195 h 1920240"/>
                <a:gd name="connsiteX55" fmla="*/ 7305676 w 7915276"/>
                <a:gd name="connsiteY55" fmla="*/ 731520 h 1920240"/>
                <a:gd name="connsiteX56" fmla="*/ 5314951 w 7915276"/>
                <a:gd name="connsiteY56" fmla="*/ 731520 h 1920240"/>
                <a:gd name="connsiteX57" fmla="*/ 5381626 w 7915276"/>
                <a:gd name="connsiteY57" fmla="*/ 798195 h 1920240"/>
                <a:gd name="connsiteX58" fmla="*/ 5381626 w 7915276"/>
                <a:gd name="connsiteY58" fmla="*/ 1122045 h 1920240"/>
                <a:gd name="connsiteX59" fmla="*/ 5314951 w 7915276"/>
                <a:gd name="connsiteY59" fmla="*/ 1188720 h 1920240"/>
                <a:gd name="connsiteX60" fmla="*/ 5248276 w 7915276"/>
                <a:gd name="connsiteY60" fmla="*/ 1122045 h 1920240"/>
                <a:gd name="connsiteX61" fmla="*/ 5248276 w 7915276"/>
                <a:gd name="connsiteY61" fmla="*/ 798195 h 1920240"/>
                <a:gd name="connsiteX62" fmla="*/ 5314951 w 7915276"/>
                <a:gd name="connsiteY62" fmla="*/ 731520 h 1920240"/>
                <a:gd name="connsiteX63" fmla="*/ 2057401 w 7915276"/>
                <a:gd name="connsiteY63" fmla="*/ 731520 h 1920240"/>
                <a:gd name="connsiteX64" fmla="*/ 2124076 w 7915276"/>
                <a:gd name="connsiteY64" fmla="*/ 798195 h 1920240"/>
                <a:gd name="connsiteX65" fmla="*/ 2124076 w 7915276"/>
                <a:gd name="connsiteY65" fmla="*/ 1122045 h 1920240"/>
                <a:gd name="connsiteX66" fmla="*/ 2057401 w 7915276"/>
                <a:gd name="connsiteY66" fmla="*/ 1188720 h 1920240"/>
                <a:gd name="connsiteX67" fmla="*/ 1990726 w 7915276"/>
                <a:gd name="connsiteY67" fmla="*/ 1122045 h 1920240"/>
                <a:gd name="connsiteX68" fmla="*/ 1990726 w 7915276"/>
                <a:gd name="connsiteY68" fmla="*/ 798195 h 1920240"/>
                <a:gd name="connsiteX69" fmla="*/ 2057401 w 7915276"/>
                <a:gd name="connsiteY69" fmla="*/ 731520 h 1920240"/>
                <a:gd name="connsiteX70" fmla="*/ 971551 w 7915276"/>
                <a:gd name="connsiteY70" fmla="*/ 731520 h 1920240"/>
                <a:gd name="connsiteX71" fmla="*/ 1038226 w 7915276"/>
                <a:gd name="connsiteY71" fmla="*/ 798195 h 1920240"/>
                <a:gd name="connsiteX72" fmla="*/ 1038226 w 7915276"/>
                <a:gd name="connsiteY72" fmla="*/ 1122045 h 1920240"/>
                <a:gd name="connsiteX73" fmla="*/ 971551 w 7915276"/>
                <a:gd name="connsiteY73" fmla="*/ 1188720 h 1920240"/>
                <a:gd name="connsiteX74" fmla="*/ 904876 w 7915276"/>
                <a:gd name="connsiteY74" fmla="*/ 1122045 h 1920240"/>
                <a:gd name="connsiteX75" fmla="*/ 904876 w 7915276"/>
                <a:gd name="connsiteY75" fmla="*/ 798195 h 1920240"/>
                <a:gd name="connsiteX76" fmla="*/ 971551 w 7915276"/>
                <a:gd name="connsiteY76" fmla="*/ 731520 h 1920240"/>
                <a:gd name="connsiteX77" fmla="*/ 5857876 w 7915276"/>
                <a:gd name="connsiteY77" fmla="*/ 685800 h 1920240"/>
                <a:gd name="connsiteX78" fmla="*/ 5924551 w 7915276"/>
                <a:gd name="connsiteY78" fmla="*/ 752475 h 1920240"/>
                <a:gd name="connsiteX79" fmla="*/ 5924551 w 7915276"/>
                <a:gd name="connsiteY79" fmla="*/ 1167765 h 1920240"/>
                <a:gd name="connsiteX80" fmla="*/ 5857876 w 7915276"/>
                <a:gd name="connsiteY80" fmla="*/ 1234440 h 1920240"/>
                <a:gd name="connsiteX81" fmla="*/ 5791201 w 7915276"/>
                <a:gd name="connsiteY81" fmla="*/ 1167765 h 1920240"/>
                <a:gd name="connsiteX82" fmla="*/ 5791201 w 7915276"/>
                <a:gd name="connsiteY82" fmla="*/ 752475 h 1920240"/>
                <a:gd name="connsiteX83" fmla="*/ 5857876 w 7915276"/>
                <a:gd name="connsiteY83" fmla="*/ 685800 h 1920240"/>
                <a:gd name="connsiteX84" fmla="*/ 5495926 w 7915276"/>
                <a:gd name="connsiteY84" fmla="*/ 685800 h 1920240"/>
                <a:gd name="connsiteX85" fmla="*/ 5562601 w 7915276"/>
                <a:gd name="connsiteY85" fmla="*/ 752475 h 1920240"/>
                <a:gd name="connsiteX86" fmla="*/ 5562601 w 7915276"/>
                <a:gd name="connsiteY86" fmla="*/ 1167765 h 1920240"/>
                <a:gd name="connsiteX87" fmla="*/ 5495926 w 7915276"/>
                <a:gd name="connsiteY87" fmla="*/ 1234440 h 1920240"/>
                <a:gd name="connsiteX88" fmla="*/ 5429251 w 7915276"/>
                <a:gd name="connsiteY88" fmla="*/ 1167765 h 1920240"/>
                <a:gd name="connsiteX89" fmla="*/ 5429251 w 7915276"/>
                <a:gd name="connsiteY89" fmla="*/ 752475 h 1920240"/>
                <a:gd name="connsiteX90" fmla="*/ 5495926 w 7915276"/>
                <a:gd name="connsiteY90" fmla="*/ 685800 h 1920240"/>
                <a:gd name="connsiteX91" fmla="*/ 2238376 w 7915276"/>
                <a:gd name="connsiteY91" fmla="*/ 685800 h 1920240"/>
                <a:gd name="connsiteX92" fmla="*/ 2305051 w 7915276"/>
                <a:gd name="connsiteY92" fmla="*/ 752475 h 1920240"/>
                <a:gd name="connsiteX93" fmla="*/ 2305051 w 7915276"/>
                <a:gd name="connsiteY93" fmla="*/ 1167765 h 1920240"/>
                <a:gd name="connsiteX94" fmla="*/ 2238376 w 7915276"/>
                <a:gd name="connsiteY94" fmla="*/ 1234440 h 1920240"/>
                <a:gd name="connsiteX95" fmla="*/ 2171701 w 7915276"/>
                <a:gd name="connsiteY95" fmla="*/ 1167765 h 1920240"/>
                <a:gd name="connsiteX96" fmla="*/ 2171701 w 7915276"/>
                <a:gd name="connsiteY96" fmla="*/ 752475 h 1920240"/>
                <a:gd name="connsiteX97" fmla="*/ 2238376 w 7915276"/>
                <a:gd name="connsiteY97" fmla="*/ 685800 h 1920240"/>
                <a:gd name="connsiteX98" fmla="*/ 609602 w 7915276"/>
                <a:gd name="connsiteY98" fmla="*/ 679356 h 1920240"/>
                <a:gd name="connsiteX99" fmla="*/ 676276 w 7915276"/>
                <a:gd name="connsiteY99" fmla="*/ 746031 h 1920240"/>
                <a:gd name="connsiteX100" fmla="*/ 676275 w 7915276"/>
                <a:gd name="connsiteY100" fmla="*/ 1174211 h 1920240"/>
                <a:gd name="connsiteX101" fmla="*/ 609600 w 7915276"/>
                <a:gd name="connsiteY101" fmla="*/ 1240886 h 1920240"/>
                <a:gd name="connsiteX102" fmla="*/ 609602 w 7915276"/>
                <a:gd name="connsiteY102" fmla="*/ 1240885 h 1920240"/>
                <a:gd name="connsiteX103" fmla="*/ 542926 w 7915276"/>
                <a:gd name="connsiteY103" fmla="*/ 1174210 h 1920240"/>
                <a:gd name="connsiteX104" fmla="*/ 542926 w 7915276"/>
                <a:gd name="connsiteY104" fmla="*/ 746031 h 1920240"/>
                <a:gd name="connsiteX105" fmla="*/ 609602 w 7915276"/>
                <a:gd name="connsiteY105" fmla="*/ 679356 h 1920240"/>
                <a:gd name="connsiteX106" fmla="*/ 6943726 w 7915276"/>
                <a:gd name="connsiteY106" fmla="*/ 640080 h 1920240"/>
                <a:gd name="connsiteX107" fmla="*/ 7010401 w 7915276"/>
                <a:gd name="connsiteY107" fmla="*/ 706755 h 1920240"/>
                <a:gd name="connsiteX108" fmla="*/ 7010401 w 7915276"/>
                <a:gd name="connsiteY108" fmla="*/ 1213485 h 1920240"/>
                <a:gd name="connsiteX109" fmla="*/ 6943726 w 7915276"/>
                <a:gd name="connsiteY109" fmla="*/ 1280160 h 1920240"/>
                <a:gd name="connsiteX110" fmla="*/ 6877051 w 7915276"/>
                <a:gd name="connsiteY110" fmla="*/ 1213485 h 1920240"/>
                <a:gd name="connsiteX111" fmla="*/ 6877051 w 7915276"/>
                <a:gd name="connsiteY111" fmla="*/ 706755 h 1920240"/>
                <a:gd name="connsiteX112" fmla="*/ 6943726 w 7915276"/>
                <a:gd name="connsiteY112" fmla="*/ 640080 h 1920240"/>
                <a:gd name="connsiteX113" fmla="*/ 5133976 w 7915276"/>
                <a:gd name="connsiteY113" fmla="*/ 640080 h 1920240"/>
                <a:gd name="connsiteX114" fmla="*/ 5200651 w 7915276"/>
                <a:gd name="connsiteY114" fmla="*/ 706755 h 1920240"/>
                <a:gd name="connsiteX115" fmla="*/ 5200651 w 7915276"/>
                <a:gd name="connsiteY115" fmla="*/ 1213485 h 1920240"/>
                <a:gd name="connsiteX116" fmla="*/ 5133976 w 7915276"/>
                <a:gd name="connsiteY116" fmla="*/ 1280160 h 1920240"/>
                <a:gd name="connsiteX117" fmla="*/ 5067301 w 7915276"/>
                <a:gd name="connsiteY117" fmla="*/ 1213485 h 1920240"/>
                <a:gd name="connsiteX118" fmla="*/ 5067301 w 7915276"/>
                <a:gd name="connsiteY118" fmla="*/ 706755 h 1920240"/>
                <a:gd name="connsiteX119" fmla="*/ 5133976 w 7915276"/>
                <a:gd name="connsiteY119" fmla="*/ 640080 h 1920240"/>
                <a:gd name="connsiteX120" fmla="*/ 790576 w 7915276"/>
                <a:gd name="connsiteY120" fmla="*/ 640080 h 1920240"/>
                <a:gd name="connsiteX121" fmla="*/ 857251 w 7915276"/>
                <a:gd name="connsiteY121" fmla="*/ 706755 h 1920240"/>
                <a:gd name="connsiteX122" fmla="*/ 857251 w 7915276"/>
                <a:gd name="connsiteY122" fmla="*/ 1213485 h 1920240"/>
                <a:gd name="connsiteX123" fmla="*/ 790576 w 7915276"/>
                <a:gd name="connsiteY123" fmla="*/ 1280160 h 1920240"/>
                <a:gd name="connsiteX124" fmla="*/ 723902 w 7915276"/>
                <a:gd name="connsiteY124" fmla="*/ 1213485 h 1920240"/>
                <a:gd name="connsiteX125" fmla="*/ 723902 w 7915276"/>
                <a:gd name="connsiteY125" fmla="*/ 706755 h 1920240"/>
                <a:gd name="connsiteX126" fmla="*/ 790576 w 7915276"/>
                <a:gd name="connsiteY126" fmla="*/ 640080 h 1920240"/>
                <a:gd name="connsiteX127" fmla="*/ 7486651 w 7915276"/>
                <a:gd name="connsiteY127" fmla="*/ 548640 h 1920240"/>
                <a:gd name="connsiteX128" fmla="*/ 7553326 w 7915276"/>
                <a:gd name="connsiteY128" fmla="*/ 615315 h 1920240"/>
                <a:gd name="connsiteX129" fmla="*/ 7553326 w 7915276"/>
                <a:gd name="connsiteY129" fmla="*/ 1304925 h 1920240"/>
                <a:gd name="connsiteX130" fmla="*/ 7486651 w 7915276"/>
                <a:gd name="connsiteY130" fmla="*/ 1371600 h 1920240"/>
                <a:gd name="connsiteX131" fmla="*/ 7419976 w 7915276"/>
                <a:gd name="connsiteY131" fmla="*/ 1304925 h 1920240"/>
                <a:gd name="connsiteX132" fmla="*/ 7419976 w 7915276"/>
                <a:gd name="connsiteY132" fmla="*/ 615315 h 1920240"/>
                <a:gd name="connsiteX133" fmla="*/ 7486651 w 7915276"/>
                <a:gd name="connsiteY133" fmla="*/ 548640 h 1920240"/>
                <a:gd name="connsiteX134" fmla="*/ 2419351 w 7915276"/>
                <a:gd name="connsiteY134" fmla="*/ 548640 h 1920240"/>
                <a:gd name="connsiteX135" fmla="*/ 2486026 w 7915276"/>
                <a:gd name="connsiteY135" fmla="*/ 615315 h 1920240"/>
                <a:gd name="connsiteX136" fmla="*/ 2486026 w 7915276"/>
                <a:gd name="connsiteY136" fmla="*/ 1304925 h 1920240"/>
                <a:gd name="connsiteX137" fmla="*/ 2419351 w 7915276"/>
                <a:gd name="connsiteY137" fmla="*/ 1371600 h 1920240"/>
                <a:gd name="connsiteX138" fmla="*/ 2352676 w 7915276"/>
                <a:gd name="connsiteY138" fmla="*/ 1304925 h 1920240"/>
                <a:gd name="connsiteX139" fmla="*/ 2352676 w 7915276"/>
                <a:gd name="connsiteY139" fmla="*/ 615315 h 1920240"/>
                <a:gd name="connsiteX140" fmla="*/ 2419351 w 7915276"/>
                <a:gd name="connsiteY140" fmla="*/ 548640 h 1920240"/>
                <a:gd name="connsiteX141" fmla="*/ 66676 w 7915276"/>
                <a:gd name="connsiteY141" fmla="*/ 546281 h 1920240"/>
                <a:gd name="connsiteX142" fmla="*/ 133352 w 7915276"/>
                <a:gd name="connsiteY142" fmla="*/ 612957 h 1920240"/>
                <a:gd name="connsiteX143" fmla="*/ 133351 w 7915276"/>
                <a:gd name="connsiteY143" fmla="*/ 1307284 h 1920240"/>
                <a:gd name="connsiteX144" fmla="*/ 66676 w 7915276"/>
                <a:gd name="connsiteY144" fmla="*/ 1373960 h 1920240"/>
                <a:gd name="connsiteX145" fmla="*/ 66676 w 7915276"/>
                <a:gd name="connsiteY145" fmla="*/ 1373959 h 1920240"/>
                <a:gd name="connsiteX146" fmla="*/ 0 w 7915276"/>
                <a:gd name="connsiteY146" fmla="*/ 1307283 h 1920240"/>
                <a:gd name="connsiteX147" fmla="*/ 0 w 7915276"/>
                <a:gd name="connsiteY147" fmla="*/ 612957 h 1920240"/>
                <a:gd name="connsiteX148" fmla="*/ 66676 w 7915276"/>
                <a:gd name="connsiteY148" fmla="*/ 546281 h 1920240"/>
                <a:gd name="connsiteX149" fmla="*/ 6038851 w 7915276"/>
                <a:gd name="connsiteY149" fmla="*/ 502920 h 1920240"/>
                <a:gd name="connsiteX150" fmla="*/ 6105526 w 7915276"/>
                <a:gd name="connsiteY150" fmla="*/ 569595 h 1920240"/>
                <a:gd name="connsiteX151" fmla="*/ 6105526 w 7915276"/>
                <a:gd name="connsiteY151" fmla="*/ 1350645 h 1920240"/>
                <a:gd name="connsiteX152" fmla="*/ 6038851 w 7915276"/>
                <a:gd name="connsiteY152" fmla="*/ 1417320 h 1920240"/>
                <a:gd name="connsiteX153" fmla="*/ 5972176 w 7915276"/>
                <a:gd name="connsiteY153" fmla="*/ 1350645 h 1920240"/>
                <a:gd name="connsiteX154" fmla="*/ 5972176 w 7915276"/>
                <a:gd name="connsiteY154" fmla="*/ 569595 h 1920240"/>
                <a:gd name="connsiteX155" fmla="*/ 6038851 w 7915276"/>
                <a:gd name="connsiteY155" fmla="*/ 502920 h 1920240"/>
                <a:gd name="connsiteX156" fmla="*/ 4591051 w 7915276"/>
                <a:gd name="connsiteY156" fmla="*/ 502920 h 1920240"/>
                <a:gd name="connsiteX157" fmla="*/ 4657726 w 7915276"/>
                <a:gd name="connsiteY157" fmla="*/ 569595 h 1920240"/>
                <a:gd name="connsiteX158" fmla="*/ 4657726 w 7915276"/>
                <a:gd name="connsiteY158" fmla="*/ 1350645 h 1920240"/>
                <a:gd name="connsiteX159" fmla="*/ 4591051 w 7915276"/>
                <a:gd name="connsiteY159" fmla="*/ 1417320 h 1920240"/>
                <a:gd name="connsiteX160" fmla="*/ 4524376 w 7915276"/>
                <a:gd name="connsiteY160" fmla="*/ 1350645 h 1920240"/>
                <a:gd name="connsiteX161" fmla="*/ 4524376 w 7915276"/>
                <a:gd name="connsiteY161" fmla="*/ 569595 h 1920240"/>
                <a:gd name="connsiteX162" fmla="*/ 4591051 w 7915276"/>
                <a:gd name="connsiteY162" fmla="*/ 502920 h 1920240"/>
                <a:gd name="connsiteX163" fmla="*/ 4410076 w 7915276"/>
                <a:gd name="connsiteY163" fmla="*/ 502920 h 1920240"/>
                <a:gd name="connsiteX164" fmla="*/ 4476751 w 7915276"/>
                <a:gd name="connsiteY164" fmla="*/ 569595 h 1920240"/>
                <a:gd name="connsiteX165" fmla="*/ 4476751 w 7915276"/>
                <a:gd name="connsiteY165" fmla="*/ 1350645 h 1920240"/>
                <a:gd name="connsiteX166" fmla="*/ 4410076 w 7915276"/>
                <a:gd name="connsiteY166" fmla="*/ 1417320 h 1920240"/>
                <a:gd name="connsiteX167" fmla="*/ 4343401 w 7915276"/>
                <a:gd name="connsiteY167" fmla="*/ 1350645 h 1920240"/>
                <a:gd name="connsiteX168" fmla="*/ 4343401 w 7915276"/>
                <a:gd name="connsiteY168" fmla="*/ 569595 h 1920240"/>
                <a:gd name="connsiteX169" fmla="*/ 4410076 w 7915276"/>
                <a:gd name="connsiteY169" fmla="*/ 502920 h 1920240"/>
                <a:gd name="connsiteX170" fmla="*/ 4953001 w 7915276"/>
                <a:gd name="connsiteY170" fmla="*/ 457200 h 1920240"/>
                <a:gd name="connsiteX171" fmla="*/ 5019676 w 7915276"/>
                <a:gd name="connsiteY171" fmla="*/ 523875 h 1920240"/>
                <a:gd name="connsiteX172" fmla="*/ 5019676 w 7915276"/>
                <a:gd name="connsiteY172" fmla="*/ 1396365 h 1920240"/>
                <a:gd name="connsiteX173" fmla="*/ 4953001 w 7915276"/>
                <a:gd name="connsiteY173" fmla="*/ 1463040 h 1920240"/>
                <a:gd name="connsiteX174" fmla="*/ 4886326 w 7915276"/>
                <a:gd name="connsiteY174" fmla="*/ 1396365 h 1920240"/>
                <a:gd name="connsiteX175" fmla="*/ 4886326 w 7915276"/>
                <a:gd name="connsiteY175" fmla="*/ 523875 h 1920240"/>
                <a:gd name="connsiteX176" fmla="*/ 4953001 w 7915276"/>
                <a:gd name="connsiteY176" fmla="*/ 457200 h 1920240"/>
                <a:gd name="connsiteX177" fmla="*/ 3686176 w 7915276"/>
                <a:gd name="connsiteY177" fmla="*/ 457200 h 1920240"/>
                <a:gd name="connsiteX178" fmla="*/ 3752851 w 7915276"/>
                <a:gd name="connsiteY178" fmla="*/ 523875 h 1920240"/>
                <a:gd name="connsiteX179" fmla="*/ 3752851 w 7915276"/>
                <a:gd name="connsiteY179" fmla="*/ 1396365 h 1920240"/>
                <a:gd name="connsiteX180" fmla="*/ 3686176 w 7915276"/>
                <a:gd name="connsiteY180" fmla="*/ 1463040 h 1920240"/>
                <a:gd name="connsiteX181" fmla="*/ 3619501 w 7915276"/>
                <a:gd name="connsiteY181" fmla="*/ 1396365 h 1920240"/>
                <a:gd name="connsiteX182" fmla="*/ 3619501 w 7915276"/>
                <a:gd name="connsiteY182" fmla="*/ 523875 h 1920240"/>
                <a:gd name="connsiteX183" fmla="*/ 3686176 w 7915276"/>
                <a:gd name="connsiteY183" fmla="*/ 457200 h 1920240"/>
                <a:gd name="connsiteX184" fmla="*/ 428626 w 7915276"/>
                <a:gd name="connsiteY184" fmla="*/ 427993 h 1920240"/>
                <a:gd name="connsiteX185" fmla="*/ 495302 w 7915276"/>
                <a:gd name="connsiteY185" fmla="*/ 494668 h 1920240"/>
                <a:gd name="connsiteX186" fmla="*/ 495300 w 7915276"/>
                <a:gd name="connsiteY186" fmla="*/ 1425574 h 1920240"/>
                <a:gd name="connsiteX187" fmla="*/ 428625 w 7915276"/>
                <a:gd name="connsiteY187" fmla="*/ 1492249 h 1920240"/>
                <a:gd name="connsiteX188" fmla="*/ 428626 w 7915276"/>
                <a:gd name="connsiteY188" fmla="*/ 1492248 h 1920240"/>
                <a:gd name="connsiteX189" fmla="*/ 361951 w 7915276"/>
                <a:gd name="connsiteY189" fmla="*/ 1425573 h 1920240"/>
                <a:gd name="connsiteX190" fmla="*/ 361951 w 7915276"/>
                <a:gd name="connsiteY190" fmla="*/ 494668 h 1920240"/>
                <a:gd name="connsiteX191" fmla="*/ 428626 w 7915276"/>
                <a:gd name="connsiteY191" fmla="*/ 427993 h 1920240"/>
                <a:gd name="connsiteX192" fmla="*/ 7124701 w 7915276"/>
                <a:gd name="connsiteY192" fmla="*/ 411480 h 1920240"/>
                <a:gd name="connsiteX193" fmla="*/ 7191376 w 7915276"/>
                <a:gd name="connsiteY193" fmla="*/ 478155 h 1920240"/>
                <a:gd name="connsiteX194" fmla="*/ 7191376 w 7915276"/>
                <a:gd name="connsiteY194" fmla="*/ 1442085 h 1920240"/>
                <a:gd name="connsiteX195" fmla="*/ 7124701 w 7915276"/>
                <a:gd name="connsiteY195" fmla="*/ 1508760 h 1920240"/>
                <a:gd name="connsiteX196" fmla="*/ 7058026 w 7915276"/>
                <a:gd name="connsiteY196" fmla="*/ 1442085 h 1920240"/>
                <a:gd name="connsiteX197" fmla="*/ 7058026 w 7915276"/>
                <a:gd name="connsiteY197" fmla="*/ 478155 h 1920240"/>
                <a:gd name="connsiteX198" fmla="*/ 7124701 w 7915276"/>
                <a:gd name="connsiteY198" fmla="*/ 411480 h 1920240"/>
                <a:gd name="connsiteX199" fmla="*/ 7667626 w 7915276"/>
                <a:gd name="connsiteY199" fmla="*/ 365760 h 1920240"/>
                <a:gd name="connsiteX200" fmla="*/ 7734301 w 7915276"/>
                <a:gd name="connsiteY200" fmla="*/ 432435 h 1920240"/>
                <a:gd name="connsiteX201" fmla="*/ 7734301 w 7915276"/>
                <a:gd name="connsiteY201" fmla="*/ 1487805 h 1920240"/>
                <a:gd name="connsiteX202" fmla="*/ 7667626 w 7915276"/>
                <a:gd name="connsiteY202" fmla="*/ 1554480 h 1920240"/>
                <a:gd name="connsiteX203" fmla="*/ 7600951 w 7915276"/>
                <a:gd name="connsiteY203" fmla="*/ 1487805 h 1920240"/>
                <a:gd name="connsiteX204" fmla="*/ 7600951 w 7915276"/>
                <a:gd name="connsiteY204" fmla="*/ 432435 h 1920240"/>
                <a:gd name="connsiteX205" fmla="*/ 7667626 w 7915276"/>
                <a:gd name="connsiteY205" fmla="*/ 365760 h 1920240"/>
                <a:gd name="connsiteX206" fmla="*/ 6219826 w 7915276"/>
                <a:gd name="connsiteY206" fmla="*/ 365760 h 1920240"/>
                <a:gd name="connsiteX207" fmla="*/ 6286501 w 7915276"/>
                <a:gd name="connsiteY207" fmla="*/ 432435 h 1920240"/>
                <a:gd name="connsiteX208" fmla="*/ 6286501 w 7915276"/>
                <a:gd name="connsiteY208" fmla="*/ 1487805 h 1920240"/>
                <a:gd name="connsiteX209" fmla="*/ 6219826 w 7915276"/>
                <a:gd name="connsiteY209" fmla="*/ 1554480 h 1920240"/>
                <a:gd name="connsiteX210" fmla="*/ 6153151 w 7915276"/>
                <a:gd name="connsiteY210" fmla="*/ 1487805 h 1920240"/>
                <a:gd name="connsiteX211" fmla="*/ 6153151 w 7915276"/>
                <a:gd name="connsiteY211" fmla="*/ 432435 h 1920240"/>
                <a:gd name="connsiteX212" fmla="*/ 6219826 w 7915276"/>
                <a:gd name="connsiteY212" fmla="*/ 365760 h 1920240"/>
                <a:gd name="connsiteX213" fmla="*/ 4229101 w 7915276"/>
                <a:gd name="connsiteY213" fmla="*/ 365760 h 1920240"/>
                <a:gd name="connsiteX214" fmla="*/ 4295776 w 7915276"/>
                <a:gd name="connsiteY214" fmla="*/ 432435 h 1920240"/>
                <a:gd name="connsiteX215" fmla="*/ 4295776 w 7915276"/>
                <a:gd name="connsiteY215" fmla="*/ 1487805 h 1920240"/>
                <a:gd name="connsiteX216" fmla="*/ 4229101 w 7915276"/>
                <a:gd name="connsiteY216" fmla="*/ 1554480 h 1920240"/>
                <a:gd name="connsiteX217" fmla="*/ 4162426 w 7915276"/>
                <a:gd name="connsiteY217" fmla="*/ 1487805 h 1920240"/>
                <a:gd name="connsiteX218" fmla="*/ 4162426 w 7915276"/>
                <a:gd name="connsiteY218" fmla="*/ 432435 h 1920240"/>
                <a:gd name="connsiteX219" fmla="*/ 4229101 w 7915276"/>
                <a:gd name="connsiteY219" fmla="*/ 365760 h 1920240"/>
                <a:gd name="connsiteX220" fmla="*/ 3324226 w 7915276"/>
                <a:gd name="connsiteY220" fmla="*/ 365760 h 1920240"/>
                <a:gd name="connsiteX221" fmla="*/ 3390901 w 7915276"/>
                <a:gd name="connsiteY221" fmla="*/ 432435 h 1920240"/>
                <a:gd name="connsiteX222" fmla="*/ 3390901 w 7915276"/>
                <a:gd name="connsiteY222" fmla="*/ 1487805 h 1920240"/>
                <a:gd name="connsiteX223" fmla="*/ 3324226 w 7915276"/>
                <a:gd name="connsiteY223" fmla="*/ 1554480 h 1920240"/>
                <a:gd name="connsiteX224" fmla="*/ 3257551 w 7915276"/>
                <a:gd name="connsiteY224" fmla="*/ 1487805 h 1920240"/>
                <a:gd name="connsiteX225" fmla="*/ 3257551 w 7915276"/>
                <a:gd name="connsiteY225" fmla="*/ 432435 h 1920240"/>
                <a:gd name="connsiteX226" fmla="*/ 3324226 w 7915276"/>
                <a:gd name="connsiteY226" fmla="*/ 365760 h 1920240"/>
                <a:gd name="connsiteX227" fmla="*/ 2600326 w 7915276"/>
                <a:gd name="connsiteY227" fmla="*/ 320040 h 1920240"/>
                <a:gd name="connsiteX228" fmla="*/ 2667001 w 7915276"/>
                <a:gd name="connsiteY228" fmla="*/ 386715 h 1920240"/>
                <a:gd name="connsiteX229" fmla="*/ 2667001 w 7915276"/>
                <a:gd name="connsiteY229" fmla="*/ 1533525 h 1920240"/>
                <a:gd name="connsiteX230" fmla="*/ 2600326 w 7915276"/>
                <a:gd name="connsiteY230" fmla="*/ 1600200 h 1920240"/>
                <a:gd name="connsiteX231" fmla="*/ 2533651 w 7915276"/>
                <a:gd name="connsiteY231" fmla="*/ 1533525 h 1920240"/>
                <a:gd name="connsiteX232" fmla="*/ 2533651 w 7915276"/>
                <a:gd name="connsiteY232" fmla="*/ 386715 h 1920240"/>
                <a:gd name="connsiteX233" fmla="*/ 2600326 w 7915276"/>
                <a:gd name="connsiteY233" fmla="*/ 320040 h 1920240"/>
                <a:gd name="connsiteX234" fmla="*/ 6762751 w 7915276"/>
                <a:gd name="connsiteY234" fmla="*/ 274320 h 1920240"/>
                <a:gd name="connsiteX235" fmla="*/ 6829426 w 7915276"/>
                <a:gd name="connsiteY235" fmla="*/ 340995 h 1920240"/>
                <a:gd name="connsiteX236" fmla="*/ 6829426 w 7915276"/>
                <a:gd name="connsiteY236" fmla="*/ 1579245 h 1920240"/>
                <a:gd name="connsiteX237" fmla="*/ 6762751 w 7915276"/>
                <a:gd name="connsiteY237" fmla="*/ 1645920 h 1920240"/>
                <a:gd name="connsiteX238" fmla="*/ 6696076 w 7915276"/>
                <a:gd name="connsiteY238" fmla="*/ 1579245 h 1920240"/>
                <a:gd name="connsiteX239" fmla="*/ 6696076 w 7915276"/>
                <a:gd name="connsiteY239" fmla="*/ 340995 h 1920240"/>
                <a:gd name="connsiteX240" fmla="*/ 6762751 w 7915276"/>
                <a:gd name="connsiteY240" fmla="*/ 274320 h 1920240"/>
                <a:gd name="connsiteX241" fmla="*/ 4772026 w 7915276"/>
                <a:gd name="connsiteY241" fmla="*/ 243458 h 1920240"/>
                <a:gd name="connsiteX242" fmla="*/ 4838701 w 7915276"/>
                <a:gd name="connsiteY242" fmla="*/ 310133 h 1920240"/>
                <a:gd name="connsiteX243" fmla="*/ 4838701 w 7915276"/>
                <a:gd name="connsiteY243" fmla="*/ 1610108 h 1920240"/>
                <a:gd name="connsiteX244" fmla="*/ 4772026 w 7915276"/>
                <a:gd name="connsiteY244" fmla="*/ 1676783 h 1920240"/>
                <a:gd name="connsiteX245" fmla="*/ 4705351 w 7915276"/>
                <a:gd name="connsiteY245" fmla="*/ 1610108 h 1920240"/>
                <a:gd name="connsiteX246" fmla="*/ 4705351 w 7915276"/>
                <a:gd name="connsiteY246" fmla="*/ 310133 h 1920240"/>
                <a:gd name="connsiteX247" fmla="*/ 4772026 w 7915276"/>
                <a:gd name="connsiteY247" fmla="*/ 243458 h 1920240"/>
                <a:gd name="connsiteX248" fmla="*/ 3143251 w 7915276"/>
                <a:gd name="connsiteY248" fmla="*/ 243458 h 1920240"/>
                <a:gd name="connsiteX249" fmla="*/ 3209926 w 7915276"/>
                <a:gd name="connsiteY249" fmla="*/ 310133 h 1920240"/>
                <a:gd name="connsiteX250" fmla="*/ 3209926 w 7915276"/>
                <a:gd name="connsiteY250" fmla="*/ 1610108 h 1920240"/>
                <a:gd name="connsiteX251" fmla="*/ 3143251 w 7915276"/>
                <a:gd name="connsiteY251" fmla="*/ 1676783 h 1920240"/>
                <a:gd name="connsiteX252" fmla="*/ 3076576 w 7915276"/>
                <a:gd name="connsiteY252" fmla="*/ 1610108 h 1920240"/>
                <a:gd name="connsiteX253" fmla="*/ 3076576 w 7915276"/>
                <a:gd name="connsiteY253" fmla="*/ 310133 h 1920240"/>
                <a:gd name="connsiteX254" fmla="*/ 3143251 w 7915276"/>
                <a:gd name="connsiteY254" fmla="*/ 243458 h 1920240"/>
                <a:gd name="connsiteX255" fmla="*/ 247651 w 7915276"/>
                <a:gd name="connsiteY255" fmla="*/ 243458 h 1920240"/>
                <a:gd name="connsiteX256" fmla="*/ 314326 w 7915276"/>
                <a:gd name="connsiteY256" fmla="*/ 310133 h 1920240"/>
                <a:gd name="connsiteX257" fmla="*/ 314326 w 7915276"/>
                <a:gd name="connsiteY257" fmla="*/ 1610108 h 1920240"/>
                <a:gd name="connsiteX258" fmla="*/ 247651 w 7915276"/>
                <a:gd name="connsiteY258" fmla="*/ 1676783 h 1920240"/>
                <a:gd name="connsiteX259" fmla="*/ 180976 w 7915276"/>
                <a:gd name="connsiteY259" fmla="*/ 1610108 h 1920240"/>
                <a:gd name="connsiteX260" fmla="*/ 180976 w 7915276"/>
                <a:gd name="connsiteY260" fmla="*/ 310133 h 1920240"/>
                <a:gd name="connsiteX261" fmla="*/ 247651 w 7915276"/>
                <a:gd name="connsiteY261" fmla="*/ 243458 h 1920240"/>
                <a:gd name="connsiteX262" fmla="*/ 6581776 w 7915276"/>
                <a:gd name="connsiteY262" fmla="*/ 182880 h 1920240"/>
                <a:gd name="connsiteX263" fmla="*/ 6648451 w 7915276"/>
                <a:gd name="connsiteY263" fmla="*/ 249555 h 1920240"/>
                <a:gd name="connsiteX264" fmla="*/ 6648451 w 7915276"/>
                <a:gd name="connsiteY264" fmla="*/ 1670685 h 1920240"/>
                <a:gd name="connsiteX265" fmla="*/ 6581776 w 7915276"/>
                <a:gd name="connsiteY265" fmla="*/ 1737360 h 1920240"/>
                <a:gd name="connsiteX266" fmla="*/ 6515101 w 7915276"/>
                <a:gd name="connsiteY266" fmla="*/ 1670685 h 1920240"/>
                <a:gd name="connsiteX267" fmla="*/ 6515101 w 7915276"/>
                <a:gd name="connsiteY267" fmla="*/ 249555 h 1920240"/>
                <a:gd name="connsiteX268" fmla="*/ 6581776 w 7915276"/>
                <a:gd name="connsiteY268" fmla="*/ 182880 h 1920240"/>
                <a:gd name="connsiteX269" fmla="*/ 3505201 w 7915276"/>
                <a:gd name="connsiteY269" fmla="*/ 182880 h 1920240"/>
                <a:gd name="connsiteX270" fmla="*/ 3571876 w 7915276"/>
                <a:gd name="connsiteY270" fmla="*/ 249555 h 1920240"/>
                <a:gd name="connsiteX271" fmla="*/ 3571876 w 7915276"/>
                <a:gd name="connsiteY271" fmla="*/ 1670685 h 1920240"/>
                <a:gd name="connsiteX272" fmla="*/ 3505201 w 7915276"/>
                <a:gd name="connsiteY272" fmla="*/ 1737360 h 1920240"/>
                <a:gd name="connsiteX273" fmla="*/ 3438526 w 7915276"/>
                <a:gd name="connsiteY273" fmla="*/ 1670685 h 1920240"/>
                <a:gd name="connsiteX274" fmla="*/ 3438526 w 7915276"/>
                <a:gd name="connsiteY274" fmla="*/ 249555 h 1920240"/>
                <a:gd name="connsiteX275" fmla="*/ 3505201 w 7915276"/>
                <a:gd name="connsiteY275" fmla="*/ 182880 h 1920240"/>
                <a:gd name="connsiteX276" fmla="*/ 4048126 w 7915276"/>
                <a:gd name="connsiteY276" fmla="*/ 137160 h 1920240"/>
                <a:gd name="connsiteX277" fmla="*/ 4114801 w 7915276"/>
                <a:gd name="connsiteY277" fmla="*/ 203835 h 1920240"/>
                <a:gd name="connsiteX278" fmla="*/ 4114801 w 7915276"/>
                <a:gd name="connsiteY278" fmla="*/ 1716405 h 1920240"/>
                <a:gd name="connsiteX279" fmla="*/ 4048126 w 7915276"/>
                <a:gd name="connsiteY279" fmla="*/ 1783080 h 1920240"/>
                <a:gd name="connsiteX280" fmla="*/ 3981451 w 7915276"/>
                <a:gd name="connsiteY280" fmla="*/ 1716405 h 1920240"/>
                <a:gd name="connsiteX281" fmla="*/ 3981451 w 7915276"/>
                <a:gd name="connsiteY281" fmla="*/ 203835 h 1920240"/>
                <a:gd name="connsiteX282" fmla="*/ 4048126 w 7915276"/>
                <a:gd name="connsiteY282" fmla="*/ 137160 h 1920240"/>
                <a:gd name="connsiteX283" fmla="*/ 2962276 w 7915276"/>
                <a:gd name="connsiteY283" fmla="*/ 137160 h 1920240"/>
                <a:gd name="connsiteX284" fmla="*/ 3028951 w 7915276"/>
                <a:gd name="connsiteY284" fmla="*/ 203835 h 1920240"/>
                <a:gd name="connsiteX285" fmla="*/ 3028951 w 7915276"/>
                <a:gd name="connsiteY285" fmla="*/ 1716405 h 1920240"/>
                <a:gd name="connsiteX286" fmla="*/ 2962276 w 7915276"/>
                <a:gd name="connsiteY286" fmla="*/ 1783080 h 1920240"/>
                <a:gd name="connsiteX287" fmla="*/ 2895601 w 7915276"/>
                <a:gd name="connsiteY287" fmla="*/ 1716405 h 1920240"/>
                <a:gd name="connsiteX288" fmla="*/ 2895601 w 7915276"/>
                <a:gd name="connsiteY288" fmla="*/ 203835 h 1920240"/>
                <a:gd name="connsiteX289" fmla="*/ 2962276 w 7915276"/>
                <a:gd name="connsiteY289" fmla="*/ 137160 h 1920240"/>
                <a:gd name="connsiteX290" fmla="*/ 2781301 w 7915276"/>
                <a:gd name="connsiteY290" fmla="*/ 91440 h 1920240"/>
                <a:gd name="connsiteX291" fmla="*/ 2847976 w 7915276"/>
                <a:gd name="connsiteY291" fmla="*/ 158115 h 1920240"/>
                <a:gd name="connsiteX292" fmla="*/ 2847976 w 7915276"/>
                <a:gd name="connsiteY292" fmla="*/ 1762125 h 1920240"/>
                <a:gd name="connsiteX293" fmla="*/ 2781301 w 7915276"/>
                <a:gd name="connsiteY293" fmla="*/ 1828800 h 1920240"/>
                <a:gd name="connsiteX294" fmla="*/ 2714626 w 7915276"/>
                <a:gd name="connsiteY294" fmla="*/ 1762125 h 1920240"/>
                <a:gd name="connsiteX295" fmla="*/ 2714626 w 7915276"/>
                <a:gd name="connsiteY295" fmla="*/ 158115 h 1920240"/>
                <a:gd name="connsiteX296" fmla="*/ 2781301 w 7915276"/>
                <a:gd name="connsiteY296" fmla="*/ 91440 h 1920240"/>
                <a:gd name="connsiteX297" fmla="*/ 6400801 w 7915276"/>
                <a:gd name="connsiteY297" fmla="*/ 0 h 1920240"/>
                <a:gd name="connsiteX298" fmla="*/ 6467476 w 7915276"/>
                <a:gd name="connsiteY298" fmla="*/ 66675 h 1920240"/>
                <a:gd name="connsiteX299" fmla="*/ 6467476 w 7915276"/>
                <a:gd name="connsiteY299" fmla="*/ 1853565 h 1920240"/>
                <a:gd name="connsiteX300" fmla="*/ 6400801 w 7915276"/>
                <a:gd name="connsiteY300" fmla="*/ 1920240 h 1920240"/>
                <a:gd name="connsiteX301" fmla="*/ 6334126 w 7915276"/>
                <a:gd name="connsiteY301" fmla="*/ 1853565 h 1920240"/>
                <a:gd name="connsiteX302" fmla="*/ 6334126 w 7915276"/>
                <a:gd name="connsiteY302" fmla="*/ 66675 h 1920240"/>
                <a:gd name="connsiteX303" fmla="*/ 6400801 w 7915276"/>
                <a:gd name="connsiteY303" fmla="*/ 0 h 1920240"/>
                <a:gd name="connsiteX304" fmla="*/ 3867151 w 7915276"/>
                <a:gd name="connsiteY304" fmla="*/ 0 h 1920240"/>
                <a:gd name="connsiteX305" fmla="*/ 3933826 w 7915276"/>
                <a:gd name="connsiteY305" fmla="*/ 66675 h 1920240"/>
                <a:gd name="connsiteX306" fmla="*/ 3933826 w 7915276"/>
                <a:gd name="connsiteY306" fmla="*/ 1853565 h 1920240"/>
                <a:gd name="connsiteX307" fmla="*/ 3867151 w 7915276"/>
                <a:gd name="connsiteY307" fmla="*/ 1920240 h 1920240"/>
                <a:gd name="connsiteX308" fmla="*/ 3800476 w 7915276"/>
                <a:gd name="connsiteY308" fmla="*/ 1853565 h 1920240"/>
                <a:gd name="connsiteX309" fmla="*/ 3800476 w 7915276"/>
                <a:gd name="connsiteY309" fmla="*/ 66675 h 1920240"/>
                <a:gd name="connsiteX310" fmla="*/ 3867151 w 7915276"/>
                <a:gd name="connsiteY310" fmla="*/ 0 h 192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Lst>
              <a:rect l="l" t="t" r="r" b="b"/>
              <a:pathLst>
                <a:path w="7915276" h="1920240">
                  <a:moveTo>
                    <a:pt x="5655946" y="914400"/>
                  </a:moveTo>
                  <a:lnTo>
                    <a:pt x="5697856" y="914400"/>
                  </a:lnTo>
                  <a:cubicBezTo>
                    <a:pt x="5723106" y="914400"/>
                    <a:pt x="5743576" y="934870"/>
                    <a:pt x="5743576" y="960120"/>
                  </a:cubicBezTo>
                  <a:cubicBezTo>
                    <a:pt x="5743576" y="985370"/>
                    <a:pt x="5723106" y="1005840"/>
                    <a:pt x="5697856" y="1005840"/>
                  </a:cubicBezTo>
                  <a:lnTo>
                    <a:pt x="5655946" y="1005840"/>
                  </a:lnTo>
                  <a:cubicBezTo>
                    <a:pt x="5630696" y="1005840"/>
                    <a:pt x="5610226" y="985370"/>
                    <a:pt x="5610226" y="960120"/>
                  </a:cubicBezTo>
                  <a:cubicBezTo>
                    <a:pt x="5610226" y="934870"/>
                    <a:pt x="5630696" y="914400"/>
                    <a:pt x="5655946" y="914400"/>
                  </a:cubicBezTo>
                  <a:close/>
                  <a:moveTo>
                    <a:pt x="1514477" y="868680"/>
                  </a:moveTo>
                  <a:cubicBezTo>
                    <a:pt x="1551300" y="868680"/>
                    <a:pt x="1581151" y="898531"/>
                    <a:pt x="1581151" y="935355"/>
                  </a:cubicBezTo>
                  <a:lnTo>
                    <a:pt x="1581151" y="984885"/>
                  </a:lnTo>
                  <a:cubicBezTo>
                    <a:pt x="1581151" y="1021709"/>
                    <a:pt x="1551300" y="1051560"/>
                    <a:pt x="1514477" y="1051560"/>
                  </a:cubicBezTo>
                  <a:cubicBezTo>
                    <a:pt x="1477652" y="1051560"/>
                    <a:pt x="1447801" y="1021709"/>
                    <a:pt x="1447801" y="984885"/>
                  </a:cubicBezTo>
                  <a:lnTo>
                    <a:pt x="1447801" y="935355"/>
                  </a:lnTo>
                  <a:cubicBezTo>
                    <a:pt x="1447801" y="898531"/>
                    <a:pt x="1477652" y="868680"/>
                    <a:pt x="1514477" y="868680"/>
                  </a:cubicBezTo>
                  <a:close/>
                  <a:moveTo>
                    <a:pt x="1695451" y="822960"/>
                  </a:moveTo>
                  <a:cubicBezTo>
                    <a:pt x="1732275" y="822960"/>
                    <a:pt x="1762126" y="852811"/>
                    <a:pt x="1762126" y="889635"/>
                  </a:cubicBezTo>
                  <a:lnTo>
                    <a:pt x="1762126" y="1030605"/>
                  </a:lnTo>
                  <a:cubicBezTo>
                    <a:pt x="1762126" y="1067429"/>
                    <a:pt x="1732275" y="1097280"/>
                    <a:pt x="1695451" y="1097280"/>
                  </a:cubicBezTo>
                  <a:cubicBezTo>
                    <a:pt x="1658627" y="1097280"/>
                    <a:pt x="1628777" y="1067429"/>
                    <a:pt x="1628777" y="1030605"/>
                  </a:cubicBezTo>
                  <a:lnTo>
                    <a:pt x="1628777" y="889635"/>
                  </a:lnTo>
                  <a:cubicBezTo>
                    <a:pt x="1628777" y="852811"/>
                    <a:pt x="1658627" y="822960"/>
                    <a:pt x="1695451" y="822960"/>
                  </a:cubicBezTo>
                  <a:close/>
                  <a:moveTo>
                    <a:pt x="1152526" y="822960"/>
                  </a:moveTo>
                  <a:cubicBezTo>
                    <a:pt x="1189350" y="822960"/>
                    <a:pt x="1219202" y="852811"/>
                    <a:pt x="1219202" y="889635"/>
                  </a:cubicBezTo>
                  <a:lnTo>
                    <a:pt x="1219202" y="1030605"/>
                  </a:lnTo>
                  <a:cubicBezTo>
                    <a:pt x="1219202" y="1067429"/>
                    <a:pt x="1189350" y="1097280"/>
                    <a:pt x="1152526" y="1097280"/>
                  </a:cubicBezTo>
                  <a:cubicBezTo>
                    <a:pt x="1115702" y="1097280"/>
                    <a:pt x="1085851" y="1067429"/>
                    <a:pt x="1085851" y="1030605"/>
                  </a:cubicBezTo>
                  <a:lnTo>
                    <a:pt x="1085851" y="889635"/>
                  </a:lnTo>
                  <a:cubicBezTo>
                    <a:pt x="1085851" y="852811"/>
                    <a:pt x="1115702" y="822960"/>
                    <a:pt x="1152526" y="822960"/>
                  </a:cubicBezTo>
                  <a:close/>
                  <a:moveTo>
                    <a:pt x="7848601" y="777240"/>
                  </a:moveTo>
                  <a:cubicBezTo>
                    <a:pt x="7885425" y="777240"/>
                    <a:pt x="7915276" y="807091"/>
                    <a:pt x="7915276" y="843915"/>
                  </a:cubicBezTo>
                  <a:lnTo>
                    <a:pt x="7915276" y="1076325"/>
                  </a:lnTo>
                  <a:cubicBezTo>
                    <a:pt x="7915276" y="1113149"/>
                    <a:pt x="7885425" y="1143000"/>
                    <a:pt x="7848601" y="1143000"/>
                  </a:cubicBezTo>
                  <a:cubicBezTo>
                    <a:pt x="7811777" y="1143000"/>
                    <a:pt x="7781926" y="1113149"/>
                    <a:pt x="7781926" y="1076325"/>
                  </a:cubicBezTo>
                  <a:lnTo>
                    <a:pt x="7781926" y="843915"/>
                  </a:lnTo>
                  <a:cubicBezTo>
                    <a:pt x="7781926" y="807091"/>
                    <a:pt x="7811777" y="777240"/>
                    <a:pt x="7848601" y="777240"/>
                  </a:cubicBezTo>
                  <a:close/>
                  <a:moveTo>
                    <a:pt x="1876426" y="777240"/>
                  </a:moveTo>
                  <a:cubicBezTo>
                    <a:pt x="1913250" y="777240"/>
                    <a:pt x="1943101" y="807091"/>
                    <a:pt x="1943101" y="843915"/>
                  </a:cubicBezTo>
                  <a:lnTo>
                    <a:pt x="1943101" y="1076325"/>
                  </a:lnTo>
                  <a:cubicBezTo>
                    <a:pt x="1943101" y="1113149"/>
                    <a:pt x="1913250" y="1143000"/>
                    <a:pt x="1876426" y="1143000"/>
                  </a:cubicBezTo>
                  <a:cubicBezTo>
                    <a:pt x="1839603" y="1143000"/>
                    <a:pt x="1809751" y="1113149"/>
                    <a:pt x="1809751" y="1076325"/>
                  </a:cubicBezTo>
                  <a:lnTo>
                    <a:pt x="1809751" y="843915"/>
                  </a:lnTo>
                  <a:cubicBezTo>
                    <a:pt x="1809751" y="807091"/>
                    <a:pt x="1839603" y="777240"/>
                    <a:pt x="1876426" y="777240"/>
                  </a:cubicBezTo>
                  <a:close/>
                  <a:moveTo>
                    <a:pt x="1333501" y="777240"/>
                  </a:moveTo>
                  <a:cubicBezTo>
                    <a:pt x="1370325" y="777240"/>
                    <a:pt x="1400176" y="807091"/>
                    <a:pt x="1400176" y="843915"/>
                  </a:cubicBezTo>
                  <a:lnTo>
                    <a:pt x="1400176" y="1076325"/>
                  </a:lnTo>
                  <a:cubicBezTo>
                    <a:pt x="1400176" y="1113149"/>
                    <a:pt x="1370325" y="1143000"/>
                    <a:pt x="1333501" y="1143000"/>
                  </a:cubicBezTo>
                  <a:cubicBezTo>
                    <a:pt x="1296677" y="1143000"/>
                    <a:pt x="1266826" y="1113149"/>
                    <a:pt x="1266826" y="1076325"/>
                  </a:cubicBezTo>
                  <a:lnTo>
                    <a:pt x="1266826" y="843915"/>
                  </a:lnTo>
                  <a:cubicBezTo>
                    <a:pt x="1266826" y="807091"/>
                    <a:pt x="1296677" y="777240"/>
                    <a:pt x="1333501" y="777240"/>
                  </a:cubicBezTo>
                  <a:close/>
                  <a:moveTo>
                    <a:pt x="7305676" y="731520"/>
                  </a:moveTo>
                  <a:cubicBezTo>
                    <a:pt x="7342500" y="731520"/>
                    <a:pt x="7372351" y="761371"/>
                    <a:pt x="7372351" y="798195"/>
                  </a:cubicBezTo>
                  <a:lnTo>
                    <a:pt x="7372351" y="1122045"/>
                  </a:lnTo>
                  <a:cubicBezTo>
                    <a:pt x="7372351" y="1158869"/>
                    <a:pt x="7342500" y="1188720"/>
                    <a:pt x="7305676" y="1188720"/>
                  </a:cubicBezTo>
                  <a:cubicBezTo>
                    <a:pt x="7268852" y="1188720"/>
                    <a:pt x="7239001" y="1158869"/>
                    <a:pt x="7239001" y="1122045"/>
                  </a:cubicBezTo>
                  <a:lnTo>
                    <a:pt x="7239001" y="798195"/>
                  </a:lnTo>
                  <a:cubicBezTo>
                    <a:pt x="7239001" y="761371"/>
                    <a:pt x="7268852" y="731520"/>
                    <a:pt x="7305676" y="731520"/>
                  </a:cubicBezTo>
                  <a:close/>
                  <a:moveTo>
                    <a:pt x="5314951" y="731520"/>
                  </a:moveTo>
                  <a:cubicBezTo>
                    <a:pt x="5351775" y="731520"/>
                    <a:pt x="5381626" y="761371"/>
                    <a:pt x="5381626" y="798195"/>
                  </a:cubicBezTo>
                  <a:lnTo>
                    <a:pt x="5381626" y="1122045"/>
                  </a:lnTo>
                  <a:cubicBezTo>
                    <a:pt x="5381626" y="1158869"/>
                    <a:pt x="5351775" y="1188720"/>
                    <a:pt x="5314951" y="1188720"/>
                  </a:cubicBezTo>
                  <a:cubicBezTo>
                    <a:pt x="5278127" y="1188720"/>
                    <a:pt x="5248276" y="1158869"/>
                    <a:pt x="5248276" y="1122045"/>
                  </a:cubicBezTo>
                  <a:lnTo>
                    <a:pt x="5248276" y="798195"/>
                  </a:lnTo>
                  <a:cubicBezTo>
                    <a:pt x="5248276" y="761371"/>
                    <a:pt x="5278127" y="731520"/>
                    <a:pt x="5314951" y="731520"/>
                  </a:cubicBezTo>
                  <a:close/>
                  <a:moveTo>
                    <a:pt x="2057401" y="731520"/>
                  </a:moveTo>
                  <a:cubicBezTo>
                    <a:pt x="2094225" y="731520"/>
                    <a:pt x="2124076" y="761371"/>
                    <a:pt x="2124076" y="798195"/>
                  </a:cubicBezTo>
                  <a:lnTo>
                    <a:pt x="2124076" y="1122045"/>
                  </a:lnTo>
                  <a:cubicBezTo>
                    <a:pt x="2124076" y="1158869"/>
                    <a:pt x="2094225" y="1188720"/>
                    <a:pt x="2057401" y="1188720"/>
                  </a:cubicBezTo>
                  <a:cubicBezTo>
                    <a:pt x="2020577" y="1188720"/>
                    <a:pt x="1990726" y="1158869"/>
                    <a:pt x="1990726" y="1122045"/>
                  </a:cubicBezTo>
                  <a:lnTo>
                    <a:pt x="1990726" y="798195"/>
                  </a:lnTo>
                  <a:cubicBezTo>
                    <a:pt x="1990726" y="761371"/>
                    <a:pt x="2020577" y="731520"/>
                    <a:pt x="2057401" y="731520"/>
                  </a:cubicBezTo>
                  <a:close/>
                  <a:moveTo>
                    <a:pt x="971551" y="731520"/>
                  </a:moveTo>
                  <a:cubicBezTo>
                    <a:pt x="1008376" y="731520"/>
                    <a:pt x="1038226" y="761371"/>
                    <a:pt x="1038226" y="798195"/>
                  </a:cubicBezTo>
                  <a:lnTo>
                    <a:pt x="1038226" y="1122045"/>
                  </a:lnTo>
                  <a:cubicBezTo>
                    <a:pt x="1038226" y="1158869"/>
                    <a:pt x="1008376" y="1188720"/>
                    <a:pt x="971551" y="1188720"/>
                  </a:cubicBezTo>
                  <a:cubicBezTo>
                    <a:pt x="934728" y="1188720"/>
                    <a:pt x="904876" y="1158869"/>
                    <a:pt x="904876" y="1122045"/>
                  </a:cubicBezTo>
                  <a:lnTo>
                    <a:pt x="904876" y="798195"/>
                  </a:lnTo>
                  <a:cubicBezTo>
                    <a:pt x="904876" y="761371"/>
                    <a:pt x="934728" y="731520"/>
                    <a:pt x="971551" y="731520"/>
                  </a:cubicBezTo>
                  <a:close/>
                  <a:moveTo>
                    <a:pt x="5857876" y="685800"/>
                  </a:moveTo>
                  <a:cubicBezTo>
                    <a:pt x="5894700" y="685800"/>
                    <a:pt x="5924551" y="715651"/>
                    <a:pt x="5924551" y="752475"/>
                  </a:cubicBezTo>
                  <a:lnTo>
                    <a:pt x="5924551" y="1167765"/>
                  </a:lnTo>
                  <a:cubicBezTo>
                    <a:pt x="5924551" y="1204589"/>
                    <a:pt x="5894700" y="1234440"/>
                    <a:pt x="5857876" y="1234440"/>
                  </a:cubicBezTo>
                  <a:cubicBezTo>
                    <a:pt x="5821052" y="1234440"/>
                    <a:pt x="5791201" y="1204589"/>
                    <a:pt x="5791201" y="1167765"/>
                  </a:cubicBezTo>
                  <a:lnTo>
                    <a:pt x="5791201" y="752475"/>
                  </a:lnTo>
                  <a:cubicBezTo>
                    <a:pt x="5791201" y="715651"/>
                    <a:pt x="5821052" y="685800"/>
                    <a:pt x="5857876" y="685800"/>
                  </a:cubicBezTo>
                  <a:close/>
                  <a:moveTo>
                    <a:pt x="5495926" y="685800"/>
                  </a:moveTo>
                  <a:cubicBezTo>
                    <a:pt x="5532750" y="685800"/>
                    <a:pt x="5562601" y="715651"/>
                    <a:pt x="5562601" y="752475"/>
                  </a:cubicBezTo>
                  <a:lnTo>
                    <a:pt x="5562601" y="1167765"/>
                  </a:lnTo>
                  <a:cubicBezTo>
                    <a:pt x="5562601" y="1204589"/>
                    <a:pt x="5532750" y="1234440"/>
                    <a:pt x="5495926" y="1234440"/>
                  </a:cubicBezTo>
                  <a:cubicBezTo>
                    <a:pt x="5459102" y="1234440"/>
                    <a:pt x="5429251" y="1204589"/>
                    <a:pt x="5429251" y="1167765"/>
                  </a:cubicBezTo>
                  <a:lnTo>
                    <a:pt x="5429251" y="752475"/>
                  </a:lnTo>
                  <a:cubicBezTo>
                    <a:pt x="5429251" y="715651"/>
                    <a:pt x="5459102" y="685800"/>
                    <a:pt x="5495926" y="685800"/>
                  </a:cubicBezTo>
                  <a:close/>
                  <a:moveTo>
                    <a:pt x="2238376" y="685800"/>
                  </a:moveTo>
                  <a:cubicBezTo>
                    <a:pt x="2275200" y="685800"/>
                    <a:pt x="2305051" y="715651"/>
                    <a:pt x="2305051" y="752475"/>
                  </a:cubicBezTo>
                  <a:lnTo>
                    <a:pt x="2305051" y="1167765"/>
                  </a:lnTo>
                  <a:cubicBezTo>
                    <a:pt x="2305051" y="1204589"/>
                    <a:pt x="2275200" y="1234440"/>
                    <a:pt x="2238376" y="1234440"/>
                  </a:cubicBezTo>
                  <a:cubicBezTo>
                    <a:pt x="2201552" y="1234440"/>
                    <a:pt x="2171701" y="1204589"/>
                    <a:pt x="2171701" y="1167765"/>
                  </a:cubicBezTo>
                  <a:lnTo>
                    <a:pt x="2171701" y="752475"/>
                  </a:lnTo>
                  <a:cubicBezTo>
                    <a:pt x="2171701" y="715651"/>
                    <a:pt x="2201552" y="685800"/>
                    <a:pt x="2238376" y="685800"/>
                  </a:cubicBezTo>
                  <a:close/>
                  <a:moveTo>
                    <a:pt x="609602" y="679356"/>
                  </a:moveTo>
                  <a:cubicBezTo>
                    <a:pt x="646425" y="679356"/>
                    <a:pt x="676276" y="709207"/>
                    <a:pt x="676276" y="746031"/>
                  </a:cubicBezTo>
                  <a:cubicBezTo>
                    <a:pt x="676276" y="888758"/>
                    <a:pt x="676275" y="1031484"/>
                    <a:pt x="676275" y="1174211"/>
                  </a:cubicBezTo>
                  <a:cubicBezTo>
                    <a:pt x="676275" y="1211035"/>
                    <a:pt x="646424" y="1240886"/>
                    <a:pt x="609600" y="1240886"/>
                  </a:cubicBezTo>
                  <a:lnTo>
                    <a:pt x="609602" y="1240885"/>
                  </a:lnTo>
                  <a:cubicBezTo>
                    <a:pt x="572777" y="1240885"/>
                    <a:pt x="542926" y="1211034"/>
                    <a:pt x="542926" y="1174210"/>
                  </a:cubicBezTo>
                  <a:lnTo>
                    <a:pt x="542926" y="746031"/>
                  </a:lnTo>
                  <a:cubicBezTo>
                    <a:pt x="542926" y="709207"/>
                    <a:pt x="572777" y="679356"/>
                    <a:pt x="609602" y="679356"/>
                  </a:cubicBezTo>
                  <a:close/>
                  <a:moveTo>
                    <a:pt x="6943726" y="640080"/>
                  </a:moveTo>
                  <a:cubicBezTo>
                    <a:pt x="6980550" y="640080"/>
                    <a:pt x="7010401" y="669931"/>
                    <a:pt x="7010401" y="706755"/>
                  </a:cubicBezTo>
                  <a:lnTo>
                    <a:pt x="7010401" y="1213485"/>
                  </a:lnTo>
                  <a:cubicBezTo>
                    <a:pt x="7010401" y="1250309"/>
                    <a:pt x="6980550" y="1280160"/>
                    <a:pt x="6943726" y="1280160"/>
                  </a:cubicBezTo>
                  <a:cubicBezTo>
                    <a:pt x="6906902" y="1280160"/>
                    <a:pt x="6877051" y="1250309"/>
                    <a:pt x="6877051" y="1213485"/>
                  </a:cubicBezTo>
                  <a:lnTo>
                    <a:pt x="6877051" y="706755"/>
                  </a:lnTo>
                  <a:cubicBezTo>
                    <a:pt x="6877051" y="669931"/>
                    <a:pt x="6906902" y="640080"/>
                    <a:pt x="6943726" y="640080"/>
                  </a:cubicBezTo>
                  <a:close/>
                  <a:moveTo>
                    <a:pt x="5133976" y="640080"/>
                  </a:moveTo>
                  <a:cubicBezTo>
                    <a:pt x="5170800" y="640080"/>
                    <a:pt x="5200651" y="669931"/>
                    <a:pt x="5200651" y="706755"/>
                  </a:cubicBezTo>
                  <a:lnTo>
                    <a:pt x="5200651" y="1213485"/>
                  </a:lnTo>
                  <a:cubicBezTo>
                    <a:pt x="5200651" y="1250309"/>
                    <a:pt x="5170800" y="1280160"/>
                    <a:pt x="5133976" y="1280160"/>
                  </a:cubicBezTo>
                  <a:cubicBezTo>
                    <a:pt x="5097152" y="1280160"/>
                    <a:pt x="5067301" y="1250309"/>
                    <a:pt x="5067301" y="1213485"/>
                  </a:cubicBezTo>
                  <a:lnTo>
                    <a:pt x="5067301" y="706755"/>
                  </a:lnTo>
                  <a:cubicBezTo>
                    <a:pt x="5067301" y="669931"/>
                    <a:pt x="5097152" y="640080"/>
                    <a:pt x="5133976" y="640080"/>
                  </a:cubicBezTo>
                  <a:close/>
                  <a:moveTo>
                    <a:pt x="790576" y="640080"/>
                  </a:moveTo>
                  <a:cubicBezTo>
                    <a:pt x="827400" y="640080"/>
                    <a:pt x="857251" y="669931"/>
                    <a:pt x="857251" y="706755"/>
                  </a:cubicBezTo>
                  <a:lnTo>
                    <a:pt x="857251" y="1213485"/>
                  </a:lnTo>
                  <a:cubicBezTo>
                    <a:pt x="857251" y="1250309"/>
                    <a:pt x="827400" y="1280160"/>
                    <a:pt x="790576" y="1280160"/>
                  </a:cubicBezTo>
                  <a:cubicBezTo>
                    <a:pt x="753752" y="1280160"/>
                    <a:pt x="723902" y="1250309"/>
                    <a:pt x="723902" y="1213485"/>
                  </a:cubicBezTo>
                  <a:lnTo>
                    <a:pt x="723902" y="706755"/>
                  </a:lnTo>
                  <a:cubicBezTo>
                    <a:pt x="723902" y="669931"/>
                    <a:pt x="753752" y="640080"/>
                    <a:pt x="790576" y="640080"/>
                  </a:cubicBezTo>
                  <a:close/>
                  <a:moveTo>
                    <a:pt x="7486651" y="548640"/>
                  </a:moveTo>
                  <a:cubicBezTo>
                    <a:pt x="7523475" y="548640"/>
                    <a:pt x="7553326" y="578491"/>
                    <a:pt x="7553326" y="615315"/>
                  </a:cubicBezTo>
                  <a:lnTo>
                    <a:pt x="7553326" y="1304925"/>
                  </a:lnTo>
                  <a:cubicBezTo>
                    <a:pt x="7553326" y="1341749"/>
                    <a:pt x="7523475" y="1371600"/>
                    <a:pt x="7486651" y="1371600"/>
                  </a:cubicBezTo>
                  <a:cubicBezTo>
                    <a:pt x="7449827" y="1371600"/>
                    <a:pt x="7419976" y="1341749"/>
                    <a:pt x="7419976" y="1304925"/>
                  </a:cubicBezTo>
                  <a:lnTo>
                    <a:pt x="7419976" y="615315"/>
                  </a:lnTo>
                  <a:cubicBezTo>
                    <a:pt x="7419976" y="578491"/>
                    <a:pt x="7449827" y="548640"/>
                    <a:pt x="7486651" y="548640"/>
                  </a:cubicBezTo>
                  <a:close/>
                  <a:moveTo>
                    <a:pt x="2419351" y="548640"/>
                  </a:moveTo>
                  <a:cubicBezTo>
                    <a:pt x="2456175" y="548640"/>
                    <a:pt x="2486026" y="578491"/>
                    <a:pt x="2486026" y="615315"/>
                  </a:cubicBezTo>
                  <a:lnTo>
                    <a:pt x="2486026" y="1304925"/>
                  </a:lnTo>
                  <a:cubicBezTo>
                    <a:pt x="2486026" y="1341749"/>
                    <a:pt x="2456175" y="1371600"/>
                    <a:pt x="2419351" y="1371600"/>
                  </a:cubicBezTo>
                  <a:cubicBezTo>
                    <a:pt x="2382527" y="1371600"/>
                    <a:pt x="2352676" y="1341749"/>
                    <a:pt x="2352676" y="1304925"/>
                  </a:cubicBezTo>
                  <a:lnTo>
                    <a:pt x="2352676" y="615315"/>
                  </a:lnTo>
                  <a:cubicBezTo>
                    <a:pt x="2352676" y="578491"/>
                    <a:pt x="2382527" y="548640"/>
                    <a:pt x="2419351" y="548640"/>
                  </a:cubicBezTo>
                  <a:close/>
                  <a:moveTo>
                    <a:pt x="66676" y="546281"/>
                  </a:moveTo>
                  <a:cubicBezTo>
                    <a:pt x="103501" y="546281"/>
                    <a:pt x="133352" y="576133"/>
                    <a:pt x="133352" y="612957"/>
                  </a:cubicBezTo>
                  <a:cubicBezTo>
                    <a:pt x="133352" y="844399"/>
                    <a:pt x="133351" y="1075842"/>
                    <a:pt x="133351" y="1307284"/>
                  </a:cubicBezTo>
                  <a:cubicBezTo>
                    <a:pt x="133351" y="1344108"/>
                    <a:pt x="103499" y="1373960"/>
                    <a:pt x="66676" y="1373960"/>
                  </a:cubicBezTo>
                  <a:lnTo>
                    <a:pt x="66676" y="1373959"/>
                  </a:lnTo>
                  <a:cubicBezTo>
                    <a:pt x="29853" y="1373959"/>
                    <a:pt x="0" y="1344107"/>
                    <a:pt x="0" y="1307283"/>
                  </a:cubicBezTo>
                  <a:lnTo>
                    <a:pt x="0" y="612957"/>
                  </a:lnTo>
                  <a:cubicBezTo>
                    <a:pt x="0" y="576133"/>
                    <a:pt x="29853" y="546281"/>
                    <a:pt x="66676" y="546281"/>
                  </a:cubicBezTo>
                  <a:close/>
                  <a:moveTo>
                    <a:pt x="6038851" y="502920"/>
                  </a:moveTo>
                  <a:cubicBezTo>
                    <a:pt x="6075675" y="502920"/>
                    <a:pt x="6105526" y="532771"/>
                    <a:pt x="6105526" y="569595"/>
                  </a:cubicBezTo>
                  <a:lnTo>
                    <a:pt x="6105526" y="1350645"/>
                  </a:lnTo>
                  <a:cubicBezTo>
                    <a:pt x="6105526" y="1387469"/>
                    <a:pt x="6075675" y="1417320"/>
                    <a:pt x="6038851" y="1417320"/>
                  </a:cubicBezTo>
                  <a:cubicBezTo>
                    <a:pt x="6002027" y="1417320"/>
                    <a:pt x="5972176" y="1387469"/>
                    <a:pt x="5972176" y="1350645"/>
                  </a:cubicBezTo>
                  <a:lnTo>
                    <a:pt x="5972176" y="569595"/>
                  </a:lnTo>
                  <a:cubicBezTo>
                    <a:pt x="5972176" y="532771"/>
                    <a:pt x="6002027" y="502920"/>
                    <a:pt x="6038851" y="502920"/>
                  </a:cubicBezTo>
                  <a:close/>
                  <a:moveTo>
                    <a:pt x="4591051" y="502920"/>
                  </a:moveTo>
                  <a:cubicBezTo>
                    <a:pt x="4627875" y="502920"/>
                    <a:pt x="4657726" y="532771"/>
                    <a:pt x="4657726" y="569595"/>
                  </a:cubicBezTo>
                  <a:lnTo>
                    <a:pt x="4657726" y="1350645"/>
                  </a:lnTo>
                  <a:cubicBezTo>
                    <a:pt x="4657726" y="1387469"/>
                    <a:pt x="4627875" y="1417320"/>
                    <a:pt x="4591051" y="1417320"/>
                  </a:cubicBezTo>
                  <a:cubicBezTo>
                    <a:pt x="4554227" y="1417320"/>
                    <a:pt x="4524376" y="1387469"/>
                    <a:pt x="4524376" y="1350645"/>
                  </a:cubicBezTo>
                  <a:lnTo>
                    <a:pt x="4524376" y="569595"/>
                  </a:lnTo>
                  <a:cubicBezTo>
                    <a:pt x="4524376" y="532771"/>
                    <a:pt x="4554227" y="502920"/>
                    <a:pt x="4591051" y="502920"/>
                  </a:cubicBezTo>
                  <a:close/>
                  <a:moveTo>
                    <a:pt x="4410076" y="502920"/>
                  </a:moveTo>
                  <a:cubicBezTo>
                    <a:pt x="4446900" y="502920"/>
                    <a:pt x="4476751" y="532771"/>
                    <a:pt x="4476751" y="569595"/>
                  </a:cubicBezTo>
                  <a:lnTo>
                    <a:pt x="4476751" y="1350645"/>
                  </a:lnTo>
                  <a:cubicBezTo>
                    <a:pt x="4476751" y="1387469"/>
                    <a:pt x="4446900" y="1417320"/>
                    <a:pt x="4410076" y="1417320"/>
                  </a:cubicBezTo>
                  <a:cubicBezTo>
                    <a:pt x="4373252" y="1417320"/>
                    <a:pt x="4343401" y="1387469"/>
                    <a:pt x="4343401" y="1350645"/>
                  </a:cubicBezTo>
                  <a:lnTo>
                    <a:pt x="4343401" y="569595"/>
                  </a:lnTo>
                  <a:cubicBezTo>
                    <a:pt x="4343401" y="532771"/>
                    <a:pt x="4373252" y="502920"/>
                    <a:pt x="4410076" y="502920"/>
                  </a:cubicBezTo>
                  <a:close/>
                  <a:moveTo>
                    <a:pt x="4953001" y="457200"/>
                  </a:moveTo>
                  <a:cubicBezTo>
                    <a:pt x="4989825" y="457200"/>
                    <a:pt x="5019676" y="487051"/>
                    <a:pt x="5019676" y="523875"/>
                  </a:cubicBezTo>
                  <a:lnTo>
                    <a:pt x="5019676" y="1396365"/>
                  </a:lnTo>
                  <a:cubicBezTo>
                    <a:pt x="5019676" y="1433189"/>
                    <a:pt x="4989825" y="1463040"/>
                    <a:pt x="4953001" y="1463040"/>
                  </a:cubicBezTo>
                  <a:cubicBezTo>
                    <a:pt x="4916177" y="1463040"/>
                    <a:pt x="4886326" y="1433189"/>
                    <a:pt x="4886326" y="1396365"/>
                  </a:cubicBezTo>
                  <a:lnTo>
                    <a:pt x="4886326" y="523875"/>
                  </a:lnTo>
                  <a:cubicBezTo>
                    <a:pt x="4886326" y="487051"/>
                    <a:pt x="4916177" y="457200"/>
                    <a:pt x="4953001" y="457200"/>
                  </a:cubicBezTo>
                  <a:close/>
                  <a:moveTo>
                    <a:pt x="3686176" y="457200"/>
                  </a:moveTo>
                  <a:cubicBezTo>
                    <a:pt x="3723000" y="457200"/>
                    <a:pt x="3752851" y="487051"/>
                    <a:pt x="3752851" y="523875"/>
                  </a:cubicBezTo>
                  <a:lnTo>
                    <a:pt x="3752851" y="1396365"/>
                  </a:lnTo>
                  <a:cubicBezTo>
                    <a:pt x="3752851" y="1433189"/>
                    <a:pt x="3723000" y="1463040"/>
                    <a:pt x="3686176" y="1463040"/>
                  </a:cubicBezTo>
                  <a:cubicBezTo>
                    <a:pt x="3649352" y="1463040"/>
                    <a:pt x="3619501" y="1433189"/>
                    <a:pt x="3619501" y="1396365"/>
                  </a:cubicBezTo>
                  <a:lnTo>
                    <a:pt x="3619501" y="523875"/>
                  </a:lnTo>
                  <a:cubicBezTo>
                    <a:pt x="3619501" y="487051"/>
                    <a:pt x="3649352" y="457200"/>
                    <a:pt x="3686176" y="457200"/>
                  </a:cubicBezTo>
                  <a:close/>
                  <a:moveTo>
                    <a:pt x="428626" y="427993"/>
                  </a:moveTo>
                  <a:cubicBezTo>
                    <a:pt x="465450" y="427993"/>
                    <a:pt x="495302" y="457844"/>
                    <a:pt x="495302" y="494668"/>
                  </a:cubicBezTo>
                  <a:cubicBezTo>
                    <a:pt x="495302" y="804970"/>
                    <a:pt x="495300" y="1115272"/>
                    <a:pt x="495300" y="1425574"/>
                  </a:cubicBezTo>
                  <a:cubicBezTo>
                    <a:pt x="495300" y="1462398"/>
                    <a:pt x="465449" y="1492249"/>
                    <a:pt x="428625" y="1492249"/>
                  </a:cubicBezTo>
                  <a:lnTo>
                    <a:pt x="428626" y="1492248"/>
                  </a:lnTo>
                  <a:cubicBezTo>
                    <a:pt x="391802" y="1492248"/>
                    <a:pt x="361951" y="1462397"/>
                    <a:pt x="361951" y="1425573"/>
                  </a:cubicBezTo>
                  <a:lnTo>
                    <a:pt x="361951" y="494668"/>
                  </a:lnTo>
                  <a:cubicBezTo>
                    <a:pt x="361951" y="457844"/>
                    <a:pt x="391802" y="427993"/>
                    <a:pt x="428626" y="427993"/>
                  </a:cubicBezTo>
                  <a:close/>
                  <a:moveTo>
                    <a:pt x="7124701" y="411480"/>
                  </a:moveTo>
                  <a:cubicBezTo>
                    <a:pt x="7161525" y="411480"/>
                    <a:pt x="7191376" y="441331"/>
                    <a:pt x="7191376" y="478155"/>
                  </a:cubicBezTo>
                  <a:lnTo>
                    <a:pt x="7191376" y="1442085"/>
                  </a:lnTo>
                  <a:cubicBezTo>
                    <a:pt x="7191376" y="1478909"/>
                    <a:pt x="7161525" y="1508760"/>
                    <a:pt x="7124701" y="1508760"/>
                  </a:cubicBezTo>
                  <a:cubicBezTo>
                    <a:pt x="7087877" y="1508760"/>
                    <a:pt x="7058026" y="1478909"/>
                    <a:pt x="7058026" y="1442085"/>
                  </a:cubicBezTo>
                  <a:lnTo>
                    <a:pt x="7058026" y="478155"/>
                  </a:lnTo>
                  <a:cubicBezTo>
                    <a:pt x="7058026" y="441331"/>
                    <a:pt x="7087877" y="411480"/>
                    <a:pt x="7124701" y="411480"/>
                  </a:cubicBezTo>
                  <a:close/>
                  <a:moveTo>
                    <a:pt x="7667626" y="365760"/>
                  </a:moveTo>
                  <a:cubicBezTo>
                    <a:pt x="7704450" y="365760"/>
                    <a:pt x="7734301" y="395611"/>
                    <a:pt x="7734301" y="432435"/>
                  </a:cubicBezTo>
                  <a:lnTo>
                    <a:pt x="7734301" y="1487805"/>
                  </a:lnTo>
                  <a:cubicBezTo>
                    <a:pt x="7734301" y="1524629"/>
                    <a:pt x="7704450" y="1554480"/>
                    <a:pt x="7667626" y="1554480"/>
                  </a:cubicBezTo>
                  <a:cubicBezTo>
                    <a:pt x="7630802" y="1554480"/>
                    <a:pt x="7600951" y="1524629"/>
                    <a:pt x="7600951" y="1487805"/>
                  </a:cubicBezTo>
                  <a:lnTo>
                    <a:pt x="7600951" y="432435"/>
                  </a:lnTo>
                  <a:cubicBezTo>
                    <a:pt x="7600951" y="395611"/>
                    <a:pt x="7630802" y="365760"/>
                    <a:pt x="7667626" y="365760"/>
                  </a:cubicBezTo>
                  <a:close/>
                  <a:moveTo>
                    <a:pt x="6219826" y="365760"/>
                  </a:moveTo>
                  <a:cubicBezTo>
                    <a:pt x="6256650" y="365760"/>
                    <a:pt x="6286501" y="395611"/>
                    <a:pt x="6286501" y="432435"/>
                  </a:cubicBezTo>
                  <a:lnTo>
                    <a:pt x="6286501" y="1487805"/>
                  </a:lnTo>
                  <a:cubicBezTo>
                    <a:pt x="6286501" y="1524629"/>
                    <a:pt x="6256650" y="1554480"/>
                    <a:pt x="6219826" y="1554480"/>
                  </a:cubicBezTo>
                  <a:cubicBezTo>
                    <a:pt x="6183002" y="1554480"/>
                    <a:pt x="6153151" y="1524629"/>
                    <a:pt x="6153151" y="1487805"/>
                  </a:cubicBezTo>
                  <a:lnTo>
                    <a:pt x="6153151" y="432435"/>
                  </a:lnTo>
                  <a:cubicBezTo>
                    <a:pt x="6153151" y="395611"/>
                    <a:pt x="6183002" y="365760"/>
                    <a:pt x="6219826" y="365760"/>
                  </a:cubicBezTo>
                  <a:close/>
                  <a:moveTo>
                    <a:pt x="4229101" y="365760"/>
                  </a:moveTo>
                  <a:cubicBezTo>
                    <a:pt x="4265925" y="365760"/>
                    <a:pt x="4295776" y="395611"/>
                    <a:pt x="4295776" y="432435"/>
                  </a:cubicBezTo>
                  <a:lnTo>
                    <a:pt x="4295776" y="1487805"/>
                  </a:lnTo>
                  <a:cubicBezTo>
                    <a:pt x="4295776" y="1524629"/>
                    <a:pt x="4265925" y="1554480"/>
                    <a:pt x="4229101" y="1554480"/>
                  </a:cubicBezTo>
                  <a:cubicBezTo>
                    <a:pt x="4192277" y="1554480"/>
                    <a:pt x="4162426" y="1524629"/>
                    <a:pt x="4162426" y="1487805"/>
                  </a:cubicBezTo>
                  <a:lnTo>
                    <a:pt x="4162426" y="432435"/>
                  </a:lnTo>
                  <a:cubicBezTo>
                    <a:pt x="4162426" y="395611"/>
                    <a:pt x="4192277" y="365760"/>
                    <a:pt x="4229101" y="365760"/>
                  </a:cubicBezTo>
                  <a:close/>
                  <a:moveTo>
                    <a:pt x="3324226" y="365760"/>
                  </a:moveTo>
                  <a:cubicBezTo>
                    <a:pt x="3361050" y="365760"/>
                    <a:pt x="3390901" y="395611"/>
                    <a:pt x="3390901" y="432435"/>
                  </a:cubicBezTo>
                  <a:lnTo>
                    <a:pt x="3390901" y="1487805"/>
                  </a:lnTo>
                  <a:cubicBezTo>
                    <a:pt x="3390901" y="1524629"/>
                    <a:pt x="3361050" y="1554480"/>
                    <a:pt x="3324226" y="1554480"/>
                  </a:cubicBezTo>
                  <a:cubicBezTo>
                    <a:pt x="3287402" y="1554480"/>
                    <a:pt x="3257551" y="1524629"/>
                    <a:pt x="3257551" y="1487805"/>
                  </a:cubicBezTo>
                  <a:lnTo>
                    <a:pt x="3257551" y="432435"/>
                  </a:lnTo>
                  <a:cubicBezTo>
                    <a:pt x="3257551" y="395611"/>
                    <a:pt x="3287402" y="365760"/>
                    <a:pt x="3324226" y="365760"/>
                  </a:cubicBezTo>
                  <a:close/>
                  <a:moveTo>
                    <a:pt x="2600326" y="320040"/>
                  </a:moveTo>
                  <a:cubicBezTo>
                    <a:pt x="2637150" y="320040"/>
                    <a:pt x="2667001" y="349891"/>
                    <a:pt x="2667001" y="386715"/>
                  </a:cubicBezTo>
                  <a:lnTo>
                    <a:pt x="2667001" y="1533525"/>
                  </a:lnTo>
                  <a:cubicBezTo>
                    <a:pt x="2667001" y="1570349"/>
                    <a:pt x="2637150" y="1600200"/>
                    <a:pt x="2600326" y="1600200"/>
                  </a:cubicBezTo>
                  <a:cubicBezTo>
                    <a:pt x="2563502" y="1600200"/>
                    <a:pt x="2533651" y="1570349"/>
                    <a:pt x="2533651" y="1533525"/>
                  </a:cubicBezTo>
                  <a:lnTo>
                    <a:pt x="2533651" y="386715"/>
                  </a:lnTo>
                  <a:cubicBezTo>
                    <a:pt x="2533651" y="349891"/>
                    <a:pt x="2563502" y="320040"/>
                    <a:pt x="2600326" y="320040"/>
                  </a:cubicBezTo>
                  <a:close/>
                  <a:moveTo>
                    <a:pt x="6762751" y="274320"/>
                  </a:moveTo>
                  <a:cubicBezTo>
                    <a:pt x="6799575" y="274320"/>
                    <a:pt x="6829426" y="304171"/>
                    <a:pt x="6829426" y="340995"/>
                  </a:cubicBezTo>
                  <a:lnTo>
                    <a:pt x="6829426" y="1579245"/>
                  </a:lnTo>
                  <a:cubicBezTo>
                    <a:pt x="6829426" y="1616069"/>
                    <a:pt x="6799575" y="1645920"/>
                    <a:pt x="6762751" y="1645920"/>
                  </a:cubicBezTo>
                  <a:cubicBezTo>
                    <a:pt x="6725927" y="1645920"/>
                    <a:pt x="6696076" y="1616069"/>
                    <a:pt x="6696076" y="1579245"/>
                  </a:cubicBezTo>
                  <a:lnTo>
                    <a:pt x="6696076" y="340995"/>
                  </a:lnTo>
                  <a:cubicBezTo>
                    <a:pt x="6696076" y="304171"/>
                    <a:pt x="6725927" y="274320"/>
                    <a:pt x="6762751" y="274320"/>
                  </a:cubicBezTo>
                  <a:close/>
                  <a:moveTo>
                    <a:pt x="4772026" y="243458"/>
                  </a:moveTo>
                  <a:cubicBezTo>
                    <a:pt x="4808850" y="243458"/>
                    <a:pt x="4838701" y="273309"/>
                    <a:pt x="4838701" y="310133"/>
                  </a:cubicBezTo>
                  <a:lnTo>
                    <a:pt x="4838701" y="1610108"/>
                  </a:lnTo>
                  <a:cubicBezTo>
                    <a:pt x="4838701" y="1646932"/>
                    <a:pt x="4808850" y="1676783"/>
                    <a:pt x="4772026" y="1676783"/>
                  </a:cubicBezTo>
                  <a:cubicBezTo>
                    <a:pt x="4735202" y="1676783"/>
                    <a:pt x="4705351" y="1646932"/>
                    <a:pt x="4705351" y="1610108"/>
                  </a:cubicBezTo>
                  <a:lnTo>
                    <a:pt x="4705351" y="310133"/>
                  </a:lnTo>
                  <a:cubicBezTo>
                    <a:pt x="4705351" y="273309"/>
                    <a:pt x="4735202" y="243458"/>
                    <a:pt x="4772026" y="243458"/>
                  </a:cubicBezTo>
                  <a:close/>
                  <a:moveTo>
                    <a:pt x="3143251" y="243458"/>
                  </a:moveTo>
                  <a:cubicBezTo>
                    <a:pt x="3180075" y="243458"/>
                    <a:pt x="3209926" y="273309"/>
                    <a:pt x="3209926" y="310133"/>
                  </a:cubicBezTo>
                  <a:lnTo>
                    <a:pt x="3209926" y="1610108"/>
                  </a:lnTo>
                  <a:cubicBezTo>
                    <a:pt x="3209926" y="1646932"/>
                    <a:pt x="3180075" y="1676783"/>
                    <a:pt x="3143251" y="1676783"/>
                  </a:cubicBezTo>
                  <a:cubicBezTo>
                    <a:pt x="3106427" y="1676783"/>
                    <a:pt x="3076576" y="1646932"/>
                    <a:pt x="3076576" y="1610108"/>
                  </a:cubicBezTo>
                  <a:lnTo>
                    <a:pt x="3076576" y="310133"/>
                  </a:lnTo>
                  <a:cubicBezTo>
                    <a:pt x="3076576" y="273309"/>
                    <a:pt x="3106427" y="243458"/>
                    <a:pt x="3143251" y="243458"/>
                  </a:cubicBezTo>
                  <a:close/>
                  <a:moveTo>
                    <a:pt x="247651" y="243458"/>
                  </a:moveTo>
                  <a:cubicBezTo>
                    <a:pt x="284475" y="243458"/>
                    <a:pt x="314326" y="273309"/>
                    <a:pt x="314326" y="310133"/>
                  </a:cubicBezTo>
                  <a:lnTo>
                    <a:pt x="314326" y="1610108"/>
                  </a:lnTo>
                  <a:cubicBezTo>
                    <a:pt x="314326" y="1646932"/>
                    <a:pt x="284475" y="1676783"/>
                    <a:pt x="247651" y="1676783"/>
                  </a:cubicBezTo>
                  <a:cubicBezTo>
                    <a:pt x="210828" y="1676783"/>
                    <a:pt x="180976" y="1646932"/>
                    <a:pt x="180976" y="1610108"/>
                  </a:cubicBezTo>
                  <a:lnTo>
                    <a:pt x="180976" y="310133"/>
                  </a:lnTo>
                  <a:cubicBezTo>
                    <a:pt x="180976" y="273309"/>
                    <a:pt x="210828" y="243458"/>
                    <a:pt x="247651" y="243458"/>
                  </a:cubicBezTo>
                  <a:close/>
                  <a:moveTo>
                    <a:pt x="6581776" y="182880"/>
                  </a:moveTo>
                  <a:cubicBezTo>
                    <a:pt x="6618600" y="182880"/>
                    <a:pt x="6648451" y="212731"/>
                    <a:pt x="6648451" y="249555"/>
                  </a:cubicBezTo>
                  <a:lnTo>
                    <a:pt x="6648451" y="1670685"/>
                  </a:lnTo>
                  <a:cubicBezTo>
                    <a:pt x="6648451" y="1707509"/>
                    <a:pt x="6618600" y="1737360"/>
                    <a:pt x="6581776" y="1737360"/>
                  </a:cubicBezTo>
                  <a:cubicBezTo>
                    <a:pt x="6544952" y="1737360"/>
                    <a:pt x="6515101" y="1707509"/>
                    <a:pt x="6515101" y="1670685"/>
                  </a:cubicBezTo>
                  <a:lnTo>
                    <a:pt x="6515101" y="249555"/>
                  </a:lnTo>
                  <a:cubicBezTo>
                    <a:pt x="6515101" y="212731"/>
                    <a:pt x="6544952" y="182880"/>
                    <a:pt x="6581776" y="182880"/>
                  </a:cubicBezTo>
                  <a:close/>
                  <a:moveTo>
                    <a:pt x="3505201" y="182880"/>
                  </a:moveTo>
                  <a:cubicBezTo>
                    <a:pt x="3542025" y="182880"/>
                    <a:pt x="3571876" y="212731"/>
                    <a:pt x="3571876" y="249555"/>
                  </a:cubicBezTo>
                  <a:lnTo>
                    <a:pt x="3571876" y="1670685"/>
                  </a:lnTo>
                  <a:cubicBezTo>
                    <a:pt x="3571876" y="1707509"/>
                    <a:pt x="3542025" y="1737360"/>
                    <a:pt x="3505201" y="1737360"/>
                  </a:cubicBezTo>
                  <a:cubicBezTo>
                    <a:pt x="3468377" y="1737360"/>
                    <a:pt x="3438526" y="1707509"/>
                    <a:pt x="3438526" y="1670685"/>
                  </a:cubicBezTo>
                  <a:lnTo>
                    <a:pt x="3438526" y="249555"/>
                  </a:lnTo>
                  <a:cubicBezTo>
                    <a:pt x="3438526" y="212731"/>
                    <a:pt x="3468377" y="182880"/>
                    <a:pt x="3505201" y="182880"/>
                  </a:cubicBezTo>
                  <a:close/>
                  <a:moveTo>
                    <a:pt x="4048126" y="137160"/>
                  </a:moveTo>
                  <a:cubicBezTo>
                    <a:pt x="4084950" y="137160"/>
                    <a:pt x="4114801" y="167011"/>
                    <a:pt x="4114801" y="203835"/>
                  </a:cubicBezTo>
                  <a:lnTo>
                    <a:pt x="4114801" y="1716405"/>
                  </a:lnTo>
                  <a:cubicBezTo>
                    <a:pt x="4114801" y="1753229"/>
                    <a:pt x="4084950" y="1783080"/>
                    <a:pt x="4048126" y="1783080"/>
                  </a:cubicBezTo>
                  <a:cubicBezTo>
                    <a:pt x="4011302" y="1783080"/>
                    <a:pt x="3981451" y="1753229"/>
                    <a:pt x="3981451" y="1716405"/>
                  </a:cubicBezTo>
                  <a:lnTo>
                    <a:pt x="3981451" y="203835"/>
                  </a:lnTo>
                  <a:cubicBezTo>
                    <a:pt x="3981451" y="167011"/>
                    <a:pt x="4011302" y="137160"/>
                    <a:pt x="4048126" y="137160"/>
                  </a:cubicBezTo>
                  <a:close/>
                  <a:moveTo>
                    <a:pt x="2962276" y="137160"/>
                  </a:moveTo>
                  <a:cubicBezTo>
                    <a:pt x="2999100" y="137160"/>
                    <a:pt x="3028951" y="167011"/>
                    <a:pt x="3028951" y="203835"/>
                  </a:cubicBezTo>
                  <a:lnTo>
                    <a:pt x="3028951" y="1716405"/>
                  </a:lnTo>
                  <a:cubicBezTo>
                    <a:pt x="3028951" y="1753229"/>
                    <a:pt x="2999100" y="1783080"/>
                    <a:pt x="2962276" y="1783080"/>
                  </a:cubicBezTo>
                  <a:cubicBezTo>
                    <a:pt x="2925452" y="1783080"/>
                    <a:pt x="2895601" y="1753229"/>
                    <a:pt x="2895601" y="1716405"/>
                  </a:cubicBezTo>
                  <a:lnTo>
                    <a:pt x="2895601" y="203835"/>
                  </a:lnTo>
                  <a:cubicBezTo>
                    <a:pt x="2895601" y="167011"/>
                    <a:pt x="2925452" y="137160"/>
                    <a:pt x="2962276" y="137160"/>
                  </a:cubicBezTo>
                  <a:close/>
                  <a:moveTo>
                    <a:pt x="2781301" y="91440"/>
                  </a:moveTo>
                  <a:cubicBezTo>
                    <a:pt x="2818125" y="91440"/>
                    <a:pt x="2847976" y="121291"/>
                    <a:pt x="2847976" y="158115"/>
                  </a:cubicBezTo>
                  <a:lnTo>
                    <a:pt x="2847976" y="1762125"/>
                  </a:lnTo>
                  <a:cubicBezTo>
                    <a:pt x="2847976" y="1798949"/>
                    <a:pt x="2818125" y="1828800"/>
                    <a:pt x="2781301" y="1828800"/>
                  </a:cubicBezTo>
                  <a:cubicBezTo>
                    <a:pt x="2744477" y="1828800"/>
                    <a:pt x="2714626" y="1798949"/>
                    <a:pt x="2714626" y="1762125"/>
                  </a:cubicBezTo>
                  <a:lnTo>
                    <a:pt x="2714626" y="158115"/>
                  </a:lnTo>
                  <a:cubicBezTo>
                    <a:pt x="2714626" y="121291"/>
                    <a:pt x="2744477" y="91440"/>
                    <a:pt x="2781301" y="91440"/>
                  </a:cubicBezTo>
                  <a:close/>
                  <a:moveTo>
                    <a:pt x="6400801" y="0"/>
                  </a:moveTo>
                  <a:cubicBezTo>
                    <a:pt x="6437625" y="0"/>
                    <a:pt x="6467476" y="29851"/>
                    <a:pt x="6467476" y="66675"/>
                  </a:cubicBezTo>
                  <a:lnTo>
                    <a:pt x="6467476" y="1853565"/>
                  </a:lnTo>
                  <a:cubicBezTo>
                    <a:pt x="6467476" y="1890389"/>
                    <a:pt x="6437625" y="1920240"/>
                    <a:pt x="6400801" y="1920240"/>
                  </a:cubicBezTo>
                  <a:cubicBezTo>
                    <a:pt x="6363977" y="1920240"/>
                    <a:pt x="6334126" y="1890389"/>
                    <a:pt x="6334126" y="1853565"/>
                  </a:cubicBezTo>
                  <a:lnTo>
                    <a:pt x="6334126" y="66675"/>
                  </a:lnTo>
                  <a:cubicBezTo>
                    <a:pt x="6334126" y="29851"/>
                    <a:pt x="6363977" y="0"/>
                    <a:pt x="6400801" y="0"/>
                  </a:cubicBezTo>
                  <a:close/>
                  <a:moveTo>
                    <a:pt x="3867151" y="0"/>
                  </a:moveTo>
                  <a:cubicBezTo>
                    <a:pt x="3903975" y="0"/>
                    <a:pt x="3933826" y="29851"/>
                    <a:pt x="3933826" y="66675"/>
                  </a:cubicBezTo>
                  <a:lnTo>
                    <a:pt x="3933826" y="1853565"/>
                  </a:lnTo>
                  <a:cubicBezTo>
                    <a:pt x="3933826" y="1890389"/>
                    <a:pt x="3903975" y="1920240"/>
                    <a:pt x="3867151" y="1920240"/>
                  </a:cubicBezTo>
                  <a:cubicBezTo>
                    <a:pt x="3830327" y="1920240"/>
                    <a:pt x="3800476" y="1890389"/>
                    <a:pt x="3800476" y="1853565"/>
                  </a:cubicBezTo>
                  <a:lnTo>
                    <a:pt x="3800476" y="66675"/>
                  </a:lnTo>
                  <a:cubicBezTo>
                    <a:pt x="3800476" y="29851"/>
                    <a:pt x="3830327" y="0"/>
                    <a:pt x="38671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E57627F7-24D7-47BE-9CDD-42E8A207E674}"/>
                </a:ext>
              </a:extLst>
            </p:cNvPr>
            <p:cNvSpPr/>
            <p:nvPr/>
          </p:nvSpPr>
          <p:spPr>
            <a:xfrm flipH="1">
              <a:off x="6126846" y="3329166"/>
              <a:ext cx="5982915" cy="1378106"/>
            </a:xfrm>
            <a:custGeom>
              <a:avLst/>
              <a:gdLst>
                <a:gd name="connsiteX0" fmla="*/ 5655946 w 7915276"/>
                <a:gd name="connsiteY0" fmla="*/ 914400 h 1920240"/>
                <a:gd name="connsiteX1" fmla="*/ 5697856 w 7915276"/>
                <a:gd name="connsiteY1" fmla="*/ 914400 h 1920240"/>
                <a:gd name="connsiteX2" fmla="*/ 5743576 w 7915276"/>
                <a:gd name="connsiteY2" fmla="*/ 960120 h 1920240"/>
                <a:gd name="connsiteX3" fmla="*/ 5697856 w 7915276"/>
                <a:gd name="connsiteY3" fmla="*/ 1005840 h 1920240"/>
                <a:gd name="connsiteX4" fmla="*/ 5655946 w 7915276"/>
                <a:gd name="connsiteY4" fmla="*/ 1005840 h 1920240"/>
                <a:gd name="connsiteX5" fmla="*/ 5610226 w 7915276"/>
                <a:gd name="connsiteY5" fmla="*/ 960120 h 1920240"/>
                <a:gd name="connsiteX6" fmla="*/ 5655946 w 7915276"/>
                <a:gd name="connsiteY6" fmla="*/ 914400 h 1920240"/>
                <a:gd name="connsiteX7" fmla="*/ 1514477 w 7915276"/>
                <a:gd name="connsiteY7" fmla="*/ 868680 h 1920240"/>
                <a:gd name="connsiteX8" fmla="*/ 1581151 w 7915276"/>
                <a:gd name="connsiteY8" fmla="*/ 935355 h 1920240"/>
                <a:gd name="connsiteX9" fmla="*/ 1581151 w 7915276"/>
                <a:gd name="connsiteY9" fmla="*/ 984885 h 1920240"/>
                <a:gd name="connsiteX10" fmla="*/ 1514477 w 7915276"/>
                <a:gd name="connsiteY10" fmla="*/ 1051560 h 1920240"/>
                <a:gd name="connsiteX11" fmla="*/ 1447801 w 7915276"/>
                <a:gd name="connsiteY11" fmla="*/ 984885 h 1920240"/>
                <a:gd name="connsiteX12" fmla="*/ 1447801 w 7915276"/>
                <a:gd name="connsiteY12" fmla="*/ 935355 h 1920240"/>
                <a:gd name="connsiteX13" fmla="*/ 1514477 w 7915276"/>
                <a:gd name="connsiteY13" fmla="*/ 868680 h 1920240"/>
                <a:gd name="connsiteX14" fmla="*/ 1695451 w 7915276"/>
                <a:gd name="connsiteY14" fmla="*/ 822960 h 1920240"/>
                <a:gd name="connsiteX15" fmla="*/ 1762126 w 7915276"/>
                <a:gd name="connsiteY15" fmla="*/ 889635 h 1920240"/>
                <a:gd name="connsiteX16" fmla="*/ 1762126 w 7915276"/>
                <a:gd name="connsiteY16" fmla="*/ 1030605 h 1920240"/>
                <a:gd name="connsiteX17" fmla="*/ 1695451 w 7915276"/>
                <a:gd name="connsiteY17" fmla="*/ 1097280 h 1920240"/>
                <a:gd name="connsiteX18" fmla="*/ 1628777 w 7915276"/>
                <a:gd name="connsiteY18" fmla="*/ 1030605 h 1920240"/>
                <a:gd name="connsiteX19" fmla="*/ 1628777 w 7915276"/>
                <a:gd name="connsiteY19" fmla="*/ 889635 h 1920240"/>
                <a:gd name="connsiteX20" fmla="*/ 1695451 w 7915276"/>
                <a:gd name="connsiteY20" fmla="*/ 822960 h 1920240"/>
                <a:gd name="connsiteX21" fmla="*/ 1152526 w 7915276"/>
                <a:gd name="connsiteY21" fmla="*/ 822960 h 1920240"/>
                <a:gd name="connsiteX22" fmla="*/ 1219202 w 7915276"/>
                <a:gd name="connsiteY22" fmla="*/ 889635 h 1920240"/>
                <a:gd name="connsiteX23" fmla="*/ 1219202 w 7915276"/>
                <a:gd name="connsiteY23" fmla="*/ 1030605 h 1920240"/>
                <a:gd name="connsiteX24" fmla="*/ 1152526 w 7915276"/>
                <a:gd name="connsiteY24" fmla="*/ 1097280 h 1920240"/>
                <a:gd name="connsiteX25" fmla="*/ 1085851 w 7915276"/>
                <a:gd name="connsiteY25" fmla="*/ 1030605 h 1920240"/>
                <a:gd name="connsiteX26" fmla="*/ 1085851 w 7915276"/>
                <a:gd name="connsiteY26" fmla="*/ 889635 h 1920240"/>
                <a:gd name="connsiteX27" fmla="*/ 1152526 w 7915276"/>
                <a:gd name="connsiteY27" fmla="*/ 822960 h 1920240"/>
                <a:gd name="connsiteX28" fmla="*/ 7848601 w 7915276"/>
                <a:gd name="connsiteY28" fmla="*/ 777240 h 1920240"/>
                <a:gd name="connsiteX29" fmla="*/ 7915276 w 7915276"/>
                <a:gd name="connsiteY29" fmla="*/ 843915 h 1920240"/>
                <a:gd name="connsiteX30" fmla="*/ 7915276 w 7915276"/>
                <a:gd name="connsiteY30" fmla="*/ 1076325 h 1920240"/>
                <a:gd name="connsiteX31" fmla="*/ 7848601 w 7915276"/>
                <a:gd name="connsiteY31" fmla="*/ 1143000 h 1920240"/>
                <a:gd name="connsiteX32" fmla="*/ 7781926 w 7915276"/>
                <a:gd name="connsiteY32" fmla="*/ 1076325 h 1920240"/>
                <a:gd name="connsiteX33" fmla="*/ 7781926 w 7915276"/>
                <a:gd name="connsiteY33" fmla="*/ 843915 h 1920240"/>
                <a:gd name="connsiteX34" fmla="*/ 7848601 w 7915276"/>
                <a:gd name="connsiteY34" fmla="*/ 777240 h 1920240"/>
                <a:gd name="connsiteX35" fmla="*/ 1876426 w 7915276"/>
                <a:gd name="connsiteY35" fmla="*/ 777240 h 1920240"/>
                <a:gd name="connsiteX36" fmla="*/ 1943101 w 7915276"/>
                <a:gd name="connsiteY36" fmla="*/ 843915 h 1920240"/>
                <a:gd name="connsiteX37" fmla="*/ 1943101 w 7915276"/>
                <a:gd name="connsiteY37" fmla="*/ 1076325 h 1920240"/>
                <a:gd name="connsiteX38" fmla="*/ 1876426 w 7915276"/>
                <a:gd name="connsiteY38" fmla="*/ 1143000 h 1920240"/>
                <a:gd name="connsiteX39" fmla="*/ 1809751 w 7915276"/>
                <a:gd name="connsiteY39" fmla="*/ 1076325 h 1920240"/>
                <a:gd name="connsiteX40" fmla="*/ 1809751 w 7915276"/>
                <a:gd name="connsiteY40" fmla="*/ 843915 h 1920240"/>
                <a:gd name="connsiteX41" fmla="*/ 1876426 w 7915276"/>
                <a:gd name="connsiteY41" fmla="*/ 777240 h 1920240"/>
                <a:gd name="connsiteX42" fmla="*/ 1333501 w 7915276"/>
                <a:gd name="connsiteY42" fmla="*/ 777240 h 1920240"/>
                <a:gd name="connsiteX43" fmla="*/ 1400176 w 7915276"/>
                <a:gd name="connsiteY43" fmla="*/ 843915 h 1920240"/>
                <a:gd name="connsiteX44" fmla="*/ 1400176 w 7915276"/>
                <a:gd name="connsiteY44" fmla="*/ 1076325 h 1920240"/>
                <a:gd name="connsiteX45" fmla="*/ 1333501 w 7915276"/>
                <a:gd name="connsiteY45" fmla="*/ 1143000 h 1920240"/>
                <a:gd name="connsiteX46" fmla="*/ 1266826 w 7915276"/>
                <a:gd name="connsiteY46" fmla="*/ 1076325 h 1920240"/>
                <a:gd name="connsiteX47" fmla="*/ 1266826 w 7915276"/>
                <a:gd name="connsiteY47" fmla="*/ 843915 h 1920240"/>
                <a:gd name="connsiteX48" fmla="*/ 1333501 w 7915276"/>
                <a:gd name="connsiteY48" fmla="*/ 777240 h 1920240"/>
                <a:gd name="connsiteX49" fmla="*/ 7305676 w 7915276"/>
                <a:gd name="connsiteY49" fmla="*/ 731520 h 1920240"/>
                <a:gd name="connsiteX50" fmla="*/ 7372351 w 7915276"/>
                <a:gd name="connsiteY50" fmla="*/ 798195 h 1920240"/>
                <a:gd name="connsiteX51" fmla="*/ 7372351 w 7915276"/>
                <a:gd name="connsiteY51" fmla="*/ 1122045 h 1920240"/>
                <a:gd name="connsiteX52" fmla="*/ 7305676 w 7915276"/>
                <a:gd name="connsiteY52" fmla="*/ 1188720 h 1920240"/>
                <a:gd name="connsiteX53" fmla="*/ 7239001 w 7915276"/>
                <a:gd name="connsiteY53" fmla="*/ 1122045 h 1920240"/>
                <a:gd name="connsiteX54" fmla="*/ 7239001 w 7915276"/>
                <a:gd name="connsiteY54" fmla="*/ 798195 h 1920240"/>
                <a:gd name="connsiteX55" fmla="*/ 7305676 w 7915276"/>
                <a:gd name="connsiteY55" fmla="*/ 731520 h 1920240"/>
                <a:gd name="connsiteX56" fmla="*/ 5314951 w 7915276"/>
                <a:gd name="connsiteY56" fmla="*/ 731520 h 1920240"/>
                <a:gd name="connsiteX57" fmla="*/ 5381626 w 7915276"/>
                <a:gd name="connsiteY57" fmla="*/ 798195 h 1920240"/>
                <a:gd name="connsiteX58" fmla="*/ 5381626 w 7915276"/>
                <a:gd name="connsiteY58" fmla="*/ 1122045 h 1920240"/>
                <a:gd name="connsiteX59" fmla="*/ 5314951 w 7915276"/>
                <a:gd name="connsiteY59" fmla="*/ 1188720 h 1920240"/>
                <a:gd name="connsiteX60" fmla="*/ 5248276 w 7915276"/>
                <a:gd name="connsiteY60" fmla="*/ 1122045 h 1920240"/>
                <a:gd name="connsiteX61" fmla="*/ 5248276 w 7915276"/>
                <a:gd name="connsiteY61" fmla="*/ 798195 h 1920240"/>
                <a:gd name="connsiteX62" fmla="*/ 5314951 w 7915276"/>
                <a:gd name="connsiteY62" fmla="*/ 731520 h 1920240"/>
                <a:gd name="connsiteX63" fmla="*/ 2057401 w 7915276"/>
                <a:gd name="connsiteY63" fmla="*/ 731520 h 1920240"/>
                <a:gd name="connsiteX64" fmla="*/ 2124076 w 7915276"/>
                <a:gd name="connsiteY64" fmla="*/ 798195 h 1920240"/>
                <a:gd name="connsiteX65" fmla="*/ 2124076 w 7915276"/>
                <a:gd name="connsiteY65" fmla="*/ 1122045 h 1920240"/>
                <a:gd name="connsiteX66" fmla="*/ 2057401 w 7915276"/>
                <a:gd name="connsiteY66" fmla="*/ 1188720 h 1920240"/>
                <a:gd name="connsiteX67" fmla="*/ 1990726 w 7915276"/>
                <a:gd name="connsiteY67" fmla="*/ 1122045 h 1920240"/>
                <a:gd name="connsiteX68" fmla="*/ 1990726 w 7915276"/>
                <a:gd name="connsiteY68" fmla="*/ 798195 h 1920240"/>
                <a:gd name="connsiteX69" fmla="*/ 2057401 w 7915276"/>
                <a:gd name="connsiteY69" fmla="*/ 731520 h 1920240"/>
                <a:gd name="connsiteX70" fmla="*/ 971551 w 7915276"/>
                <a:gd name="connsiteY70" fmla="*/ 731520 h 1920240"/>
                <a:gd name="connsiteX71" fmla="*/ 1038226 w 7915276"/>
                <a:gd name="connsiteY71" fmla="*/ 798195 h 1920240"/>
                <a:gd name="connsiteX72" fmla="*/ 1038226 w 7915276"/>
                <a:gd name="connsiteY72" fmla="*/ 1122045 h 1920240"/>
                <a:gd name="connsiteX73" fmla="*/ 971551 w 7915276"/>
                <a:gd name="connsiteY73" fmla="*/ 1188720 h 1920240"/>
                <a:gd name="connsiteX74" fmla="*/ 904876 w 7915276"/>
                <a:gd name="connsiteY74" fmla="*/ 1122045 h 1920240"/>
                <a:gd name="connsiteX75" fmla="*/ 904876 w 7915276"/>
                <a:gd name="connsiteY75" fmla="*/ 798195 h 1920240"/>
                <a:gd name="connsiteX76" fmla="*/ 971551 w 7915276"/>
                <a:gd name="connsiteY76" fmla="*/ 731520 h 1920240"/>
                <a:gd name="connsiteX77" fmla="*/ 5857876 w 7915276"/>
                <a:gd name="connsiteY77" fmla="*/ 685800 h 1920240"/>
                <a:gd name="connsiteX78" fmla="*/ 5924551 w 7915276"/>
                <a:gd name="connsiteY78" fmla="*/ 752475 h 1920240"/>
                <a:gd name="connsiteX79" fmla="*/ 5924551 w 7915276"/>
                <a:gd name="connsiteY79" fmla="*/ 1167765 h 1920240"/>
                <a:gd name="connsiteX80" fmla="*/ 5857876 w 7915276"/>
                <a:gd name="connsiteY80" fmla="*/ 1234440 h 1920240"/>
                <a:gd name="connsiteX81" fmla="*/ 5791201 w 7915276"/>
                <a:gd name="connsiteY81" fmla="*/ 1167765 h 1920240"/>
                <a:gd name="connsiteX82" fmla="*/ 5791201 w 7915276"/>
                <a:gd name="connsiteY82" fmla="*/ 752475 h 1920240"/>
                <a:gd name="connsiteX83" fmla="*/ 5857876 w 7915276"/>
                <a:gd name="connsiteY83" fmla="*/ 685800 h 1920240"/>
                <a:gd name="connsiteX84" fmla="*/ 5495926 w 7915276"/>
                <a:gd name="connsiteY84" fmla="*/ 685800 h 1920240"/>
                <a:gd name="connsiteX85" fmla="*/ 5562601 w 7915276"/>
                <a:gd name="connsiteY85" fmla="*/ 752475 h 1920240"/>
                <a:gd name="connsiteX86" fmla="*/ 5562601 w 7915276"/>
                <a:gd name="connsiteY86" fmla="*/ 1167765 h 1920240"/>
                <a:gd name="connsiteX87" fmla="*/ 5495926 w 7915276"/>
                <a:gd name="connsiteY87" fmla="*/ 1234440 h 1920240"/>
                <a:gd name="connsiteX88" fmla="*/ 5429251 w 7915276"/>
                <a:gd name="connsiteY88" fmla="*/ 1167765 h 1920240"/>
                <a:gd name="connsiteX89" fmla="*/ 5429251 w 7915276"/>
                <a:gd name="connsiteY89" fmla="*/ 752475 h 1920240"/>
                <a:gd name="connsiteX90" fmla="*/ 5495926 w 7915276"/>
                <a:gd name="connsiteY90" fmla="*/ 685800 h 1920240"/>
                <a:gd name="connsiteX91" fmla="*/ 2238376 w 7915276"/>
                <a:gd name="connsiteY91" fmla="*/ 685800 h 1920240"/>
                <a:gd name="connsiteX92" fmla="*/ 2305051 w 7915276"/>
                <a:gd name="connsiteY92" fmla="*/ 752475 h 1920240"/>
                <a:gd name="connsiteX93" fmla="*/ 2305051 w 7915276"/>
                <a:gd name="connsiteY93" fmla="*/ 1167765 h 1920240"/>
                <a:gd name="connsiteX94" fmla="*/ 2238376 w 7915276"/>
                <a:gd name="connsiteY94" fmla="*/ 1234440 h 1920240"/>
                <a:gd name="connsiteX95" fmla="*/ 2171701 w 7915276"/>
                <a:gd name="connsiteY95" fmla="*/ 1167765 h 1920240"/>
                <a:gd name="connsiteX96" fmla="*/ 2171701 w 7915276"/>
                <a:gd name="connsiteY96" fmla="*/ 752475 h 1920240"/>
                <a:gd name="connsiteX97" fmla="*/ 2238376 w 7915276"/>
                <a:gd name="connsiteY97" fmla="*/ 685800 h 1920240"/>
                <a:gd name="connsiteX98" fmla="*/ 609602 w 7915276"/>
                <a:gd name="connsiteY98" fmla="*/ 679356 h 1920240"/>
                <a:gd name="connsiteX99" fmla="*/ 676276 w 7915276"/>
                <a:gd name="connsiteY99" fmla="*/ 746031 h 1920240"/>
                <a:gd name="connsiteX100" fmla="*/ 676275 w 7915276"/>
                <a:gd name="connsiteY100" fmla="*/ 1174211 h 1920240"/>
                <a:gd name="connsiteX101" fmla="*/ 609600 w 7915276"/>
                <a:gd name="connsiteY101" fmla="*/ 1240886 h 1920240"/>
                <a:gd name="connsiteX102" fmla="*/ 609602 w 7915276"/>
                <a:gd name="connsiteY102" fmla="*/ 1240885 h 1920240"/>
                <a:gd name="connsiteX103" fmla="*/ 542926 w 7915276"/>
                <a:gd name="connsiteY103" fmla="*/ 1174210 h 1920240"/>
                <a:gd name="connsiteX104" fmla="*/ 542926 w 7915276"/>
                <a:gd name="connsiteY104" fmla="*/ 746031 h 1920240"/>
                <a:gd name="connsiteX105" fmla="*/ 609602 w 7915276"/>
                <a:gd name="connsiteY105" fmla="*/ 679356 h 1920240"/>
                <a:gd name="connsiteX106" fmla="*/ 6943726 w 7915276"/>
                <a:gd name="connsiteY106" fmla="*/ 640080 h 1920240"/>
                <a:gd name="connsiteX107" fmla="*/ 7010401 w 7915276"/>
                <a:gd name="connsiteY107" fmla="*/ 706755 h 1920240"/>
                <a:gd name="connsiteX108" fmla="*/ 7010401 w 7915276"/>
                <a:gd name="connsiteY108" fmla="*/ 1213485 h 1920240"/>
                <a:gd name="connsiteX109" fmla="*/ 6943726 w 7915276"/>
                <a:gd name="connsiteY109" fmla="*/ 1280160 h 1920240"/>
                <a:gd name="connsiteX110" fmla="*/ 6877051 w 7915276"/>
                <a:gd name="connsiteY110" fmla="*/ 1213485 h 1920240"/>
                <a:gd name="connsiteX111" fmla="*/ 6877051 w 7915276"/>
                <a:gd name="connsiteY111" fmla="*/ 706755 h 1920240"/>
                <a:gd name="connsiteX112" fmla="*/ 6943726 w 7915276"/>
                <a:gd name="connsiteY112" fmla="*/ 640080 h 1920240"/>
                <a:gd name="connsiteX113" fmla="*/ 5133976 w 7915276"/>
                <a:gd name="connsiteY113" fmla="*/ 640080 h 1920240"/>
                <a:gd name="connsiteX114" fmla="*/ 5200651 w 7915276"/>
                <a:gd name="connsiteY114" fmla="*/ 706755 h 1920240"/>
                <a:gd name="connsiteX115" fmla="*/ 5200651 w 7915276"/>
                <a:gd name="connsiteY115" fmla="*/ 1213485 h 1920240"/>
                <a:gd name="connsiteX116" fmla="*/ 5133976 w 7915276"/>
                <a:gd name="connsiteY116" fmla="*/ 1280160 h 1920240"/>
                <a:gd name="connsiteX117" fmla="*/ 5067301 w 7915276"/>
                <a:gd name="connsiteY117" fmla="*/ 1213485 h 1920240"/>
                <a:gd name="connsiteX118" fmla="*/ 5067301 w 7915276"/>
                <a:gd name="connsiteY118" fmla="*/ 706755 h 1920240"/>
                <a:gd name="connsiteX119" fmla="*/ 5133976 w 7915276"/>
                <a:gd name="connsiteY119" fmla="*/ 640080 h 1920240"/>
                <a:gd name="connsiteX120" fmla="*/ 790576 w 7915276"/>
                <a:gd name="connsiteY120" fmla="*/ 640080 h 1920240"/>
                <a:gd name="connsiteX121" fmla="*/ 857251 w 7915276"/>
                <a:gd name="connsiteY121" fmla="*/ 706755 h 1920240"/>
                <a:gd name="connsiteX122" fmla="*/ 857251 w 7915276"/>
                <a:gd name="connsiteY122" fmla="*/ 1213485 h 1920240"/>
                <a:gd name="connsiteX123" fmla="*/ 790576 w 7915276"/>
                <a:gd name="connsiteY123" fmla="*/ 1280160 h 1920240"/>
                <a:gd name="connsiteX124" fmla="*/ 723902 w 7915276"/>
                <a:gd name="connsiteY124" fmla="*/ 1213485 h 1920240"/>
                <a:gd name="connsiteX125" fmla="*/ 723902 w 7915276"/>
                <a:gd name="connsiteY125" fmla="*/ 706755 h 1920240"/>
                <a:gd name="connsiteX126" fmla="*/ 790576 w 7915276"/>
                <a:gd name="connsiteY126" fmla="*/ 640080 h 1920240"/>
                <a:gd name="connsiteX127" fmla="*/ 7486651 w 7915276"/>
                <a:gd name="connsiteY127" fmla="*/ 548640 h 1920240"/>
                <a:gd name="connsiteX128" fmla="*/ 7553326 w 7915276"/>
                <a:gd name="connsiteY128" fmla="*/ 615315 h 1920240"/>
                <a:gd name="connsiteX129" fmla="*/ 7553326 w 7915276"/>
                <a:gd name="connsiteY129" fmla="*/ 1304925 h 1920240"/>
                <a:gd name="connsiteX130" fmla="*/ 7486651 w 7915276"/>
                <a:gd name="connsiteY130" fmla="*/ 1371600 h 1920240"/>
                <a:gd name="connsiteX131" fmla="*/ 7419976 w 7915276"/>
                <a:gd name="connsiteY131" fmla="*/ 1304925 h 1920240"/>
                <a:gd name="connsiteX132" fmla="*/ 7419976 w 7915276"/>
                <a:gd name="connsiteY132" fmla="*/ 615315 h 1920240"/>
                <a:gd name="connsiteX133" fmla="*/ 7486651 w 7915276"/>
                <a:gd name="connsiteY133" fmla="*/ 548640 h 1920240"/>
                <a:gd name="connsiteX134" fmla="*/ 2419351 w 7915276"/>
                <a:gd name="connsiteY134" fmla="*/ 548640 h 1920240"/>
                <a:gd name="connsiteX135" fmla="*/ 2486026 w 7915276"/>
                <a:gd name="connsiteY135" fmla="*/ 615315 h 1920240"/>
                <a:gd name="connsiteX136" fmla="*/ 2486026 w 7915276"/>
                <a:gd name="connsiteY136" fmla="*/ 1304925 h 1920240"/>
                <a:gd name="connsiteX137" fmla="*/ 2419351 w 7915276"/>
                <a:gd name="connsiteY137" fmla="*/ 1371600 h 1920240"/>
                <a:gd name="connsiteX138" fmla="*/ 2352676 w 7915276"/>
                <a:gd name="connsiteY138" fmla="*/ 1304925 h 1920240"/>
                <a:gd name="connsiteX139" fmla="*/ 2352676 w 7915276"/>
                <a:gd name="connsiteY139" fmla="*/ 615315 h 1920240"/>
                <a:gd name="connsiteX140" fmla="*/ 2419351 w 7915276"/>
                <a:gd name="connsiteY140" fmla="*/ 548640 h 1920240"/>
                <a:gd name="connsiteX141" fmla="*/ 66676 w 7915276"/>
                <a:gd name="connsiteY141" fmla="*/ 546281 h 1920240"/>
                <a:gd name="connsiteX142" fmla="*/ 133352 w 7915276"/>
                <a:gd name="connsiteY142" fmla="*/ 612957 h 1920240"/>
                <a:gd name="connsiteX143" fmla="*/ 133351 w 7915276"/>
                <a:gd name="connsiteY143" fmla="*/ 1307284 h 1920240"/>
                <a:gd name="connsiteX144" fmla="*/ 66676 w 7915276"/>
                <a:gd name="connsiteY144" fmla="*/ 1373960 h 1920240"/>
                <a:gd name="connsiteX145" fmla="*/ 66676 w 7915276"/>
                <a:gd name="connsiteY145" fmla="*/ 1373959 h 1920240"/>
                <a:gd name="connsiteX146" fmla="*/ 0 w 7915276"/>
                <a:gd name="connsiteY146" fmla="*/ 1307283 h 1920240"/>
                <a:gd name="connsiteX147" fmla="*/ 0 w 7915276"/>
                <a:gd name="connsiteY147" fmla="*/ 612957 h 1920240"/>
                <a:gd name="connsiteX148" fmla="*/ 66676 w 7915276"/>
                <a:gd name="connsiteY148" fmla="*/ 546281 h 1920240"/>
                <a:gd name="connsiteX149" fmla="*/ 6038851 w 7915276"/>
                <a:gd name="connsiteY149" fmla="*/ 502920 h 1920240"/>
                <a:gd name="connsiteX150" fmla="*/ 6105526 w 7915276"/>
                <a:gd name="connsiteY150" fmla="*/ 569595 h 1920240"/>
                <a:gd name="connsiteX151" fmla="*/ 6105526 w 7915276"/>
                <a:gd name="connsiteY151" fmla="*/ 1350645 h 1920240"/>
                <a:gd name="connsiteX152" fmla="*/ 6038851 w 7915276"/>
                <a:gd name="connsiteY152" fmla="*/ 1417320 h 1920240"/>
                <a:gd name="connsiteX153" fmla="*/ 5972176 w 7915276"/>
                <a:gd name="connsiteY153" fmla="*/ 1350645 h 1920240"/>
                <a:gd name="connsiteX154" fmla="*/ 5972176 w 7915276"/>
                <a:gd name="connsiteY154" fmla="*/ 569595 h 1920240"/>
                <a:gd name="connsiteX155" fmla="*/ 6038851 w 7915276"/>
                <a:gd name="connsiteY155" fmla="*/ 502920 h 1920240"/>
                <a:gd name="connsiteX156" fmla="*/ 4591051 w 7915276"/>
                <a:gd name="connsiteY156" fmla="*/ 502920 h 1920240"/>
                <a:gd name="connsiteX157" fmla="*/ 4657726 w 7915276"/>
                <a:gd name="connsiteY157" fmla="*/ 569595 h 1920240"/>
                <a:gd name="connsiteX158" fmla="*/ 4657726 w 7915276"/>
                <a:gd name="connsiteY158" fmla="*/ 1350645 h 1920240"/>
                <a:gd name="connsiteX159" fmla="*/ 4591051 w 7915276"/>
                <a:gd name="connsiteY159" fmla="*/ 1417320 h 1920240"/>
                <a:gd name="connsiteX160" fmla="*/ 4524376 w 7915276"/>
                <a:gd name="connsiteY160" fmla="*/ 1350645 h 1920240"/>
                <a:gd name="connsiteX161" fmla="*/ 4524376 w 7915276"/>
                <a:gd name="connsiteY161" fmla="*/ 569595 h 1920240"/>
                <a:gd name="connsiteX162" fmla="*/ 4591051 w 7915276"/>
                <a:gd name="connsiteY162" fmla="*/ 502920 h 1920240"/>
                <a:gd name="connsiteX163" fmla="*/ 4410076 w 7915276"/>
                <a:gd name="connsiteY163" fmla="*/ 502920 h 1920240"/>
                <a:gd name="connsiteX164" fmla="*/ 4476751 w 7915276"/>
                <a:gd name="connsiteY164" fmla="*/ 569595 h 1920240"/>
                <a:gd name="connsiteX165" fmla="*/ 4476751 w 7915276"/>
                <a:gd name="connsiteY165" fmla="*/ 1350645 h 1920240"/>
                <a:gd name="connsiteX166" fmla="*/ 4410076 w 7915276"/>
                <a:gd name="connsiteY166" fmla="*/ 1417320 h 1920240"/>
                <a:gd name="connsiteX167" fmla="*/ 4343401 w 7915276"/>
                <a:gd name="connsiteY167" fmla="*/ 1350645 h 1920240"/>
                <a:gd name="connsiteX168" fmla="*/ 4343401 w 7915276"/>
                <a:gd name="connsiteY168" fmla="*/ 569595 h 1920240"/>
                <a:gd name="connsiteX169" fmla="*/ 4410076 w 7915276"/>
                <a:gd name="connsiteY169" fmla="*/ 502920 h 1920240"/>
                <a:gd name="connsiteX170" fmla="*/ 4953001 w 7915276"/>
                <a:gd name="connsiteY170" fmla="*/ 457200 h 1920240"/>
                <a:gd name="connsiteX171" fmla="*/ 5019676 w 7915276"/>
                <a:gd name="connsiteY171" fmla="*/ 523875 h 1920240"/>
                <a:gd name="connsiteX172" fmla="*/ 5019676 w 7915276"/>
                <a:gd name="connsiteY172" fmla="*/ 1396365 h 1920240"/>
                <a:gd name="connsiteX173" fmla="*/ 4953001 w 7915276"/>
                <a:gd name="connsiteY173" fmla="*/ 1463040 h 1920240"/>
                <a:gd name="connsiteX174" fmla="*/ 4886326 w 7915276"/>
                <a:gd name="connsiteY174" fmla="*/ 1396365 h 1920240"/>
                <a:gd name="connsiteX175" fmla="*/ 4886326 w 7915276"/>
                <a:gd name="connsiteY175" fmla="*/ 523875 h 1920240"/>
                <a:gd name="connsiteX176" fmla="*/ 4953001 w 7915276"/>
                <a:gd name="connsiteY176" fmla="*/ 457200 h 1920240"/>
                <a:gd name="connsiteX177" fmla="*/ 3686176 w 7915276"/>
                <a:gd name="connsiteY177" fmla="*/ 457200 h 1920240"/>
                <a:gd name="connsiteX178" fmla="*/ 3752851 w 7915276"/>
                <a:gd name="connsiteY178" fmla="*/ 523875 h 1920240"/>
                <a:gd name="connsiteX179" fmla="*/ 3752851 w 7915276"/>
                <a:gd name="connsiteY179" fmla="*/ 1396365 h 1920240"/>
                <a:gd name="connsiteX180" fmla="*/ 3686176 w 7915276"/>
                <a:gd name="connsiteY180" fmla="*/ 1463040 h 1920240"/>
                <a:gd name="connsiteX181" fmla="*/ 3619501 w 7915276"/>
                <a:gd name="connsiteY181" fmla="*/ 1396365 h 1920240"/>
                <a:gd name="connsiteX182" fmla="*/ 3619501 w 7915276"/>
                <a:gd name="connsiteY182" fmla="*/ 523875 h 1920240"/>
                <a:gd name="connsiteX183" fmla="*/ 3686176 w 7915276"/>
                <a:gd name="connsiteY183" fmla="*/ 457200 h 1920240"/>
                <a:gd name="connsiteX184" fmla="*/ 428626 w 7915276"/>
                <a:gd name="connsiteY184" fmla="*/ 427993 h 1920240"/>
                <a:gd name="connsiteX185" fmla="*/ 495302 w 7915276"/>
                <a:gd name="connsiteY185" fmla="*/ 494668 h 1920240"/>
                <a:gd name="connsiteX186" fmla="*/ 495300 w 7915276"/>
                <a:gd name="connsiteY186" fmla="*/ 1425574 h 1920240"/>
                <a:gd name="connsiteX187" fmla="*/ 428625 w 7915276"/>
                <a:gd name="connsiteY187" fmla="*/ 1492249 h 1920240"/>
                <a:gd name="connsiteX188" fmla="*/ 428626 w 7915276"/>
                <a:gd name="connsiteY188" fmla="*/ 1492248 h 1920240"/>
                <a:gd name="connsiteX189" fmla="*/ 361951 w 7915276"/>
                <a:gd name="connsiteY189" fmla="*/ 1425573 h 1920240"/>
                <a:gd name="connsiteX190" fmla="*/ 361951 w 7915276"/>
                <a:gd name="connsiteY190" fmla="*/ 494668 h 1920240"/>
                <a:gd name="connsiteX191" fmla="*/ 428626 w 7915276"/>
                <a:gd name="connsiteY191" fmla="*/ 427993 h 1920240"/>
                <a:gd name="connsiteX192" fmla="*/ 7124701 w 7915276"/>
                <a:gd name="connsiteY192" fmla="*/ 411480 h 1920240"/>
                <a:gd name="connsiteX193" fmla="*/ 7191376 w 7915276"/>
                <a:gd name="connsiteY193" fmla="*/ 478155 h 1920240"/>
                <a:gd name="connsiteX194" fmla="*/ 7191376 w 7915276"/>
                <a:gd name="connsiteY194" fmla="*/ 1442085 h 1920240"/>
                <a:gd name="connsiteX195" fmla="*/ 7124701 w 7915276"/>
                <a:gd name="connsiteY195" fmla="*/ 1508760 h 1920240"/>
                <a:gd name="connsiteX196" fmla="*/ 7058026 w 7915276"/>
                <a:gd name="connsiteY196" fmla="*/ 1442085 h 1920240"/>
                <a:gd name="connsiteX197" fmla="*/ 7058026 w 7915276"/>
                <a:gd name="connsiteY197" fmla="*/ 478155 h 1920240"/>
                <a:gd name="connsiteX198" fmla="*/ 7124701 w 7915276"/>
                <a:gd name="connsiteY198" fmla="*/ 411480 h 1920240"/>
                <a:gd name="connsiteX199" fmla="*/ 7667626 w 7915276"/>
                <a:gd name="connsiteY199" fmla="*/ 365760 h 1920240"/>
                <a:gd name="connsiteX200" fmla="*/ 7734301 w 7915276"/>
                <a:gd name="connsiteY200" fmla="*/ 432435 h 1920240"/>
                <a:gd name="connsiteX201" fmla="*/ 7734301 w 7915276"/>
                <a:gd name="connsiteY201" fmla="*/ 1487805 h 1920240"/>
                <a:gd name="connsiteX202" fmla="*/ 7667626 w 7915276"/>
                <a:gd name="connsiteY202" fmla="*/ 1554480 h 1920240"/>
                <a:gd name="connsiteX203" fmla="*/ 7600951 w 7915276"/>
                <a:gd name="connsiteY203" fmla="*/ 1487805 h 1920240"/>
                <a:gd name="connsiteX204" fmla="*/ 7600951 w 7915276"/>
                <a:gd name="connsiteY204" fmla="*/ 432435 h 1920240"/>
                <a:gd name="connsiteX205" fmla="*/ 7667626 w 7915276"/>
                <a:gd name="connsiteY205" fmla="*/ 365760 h 1920240"/>
                <a:gd name="connsiteX206" fmla="*/ 6219826 w 7915276"/>
                <a:gd name="connsiteY206" fmla="*/ 365760 h 1920240"/>
                <a:gd name="connsiteX207" fmla="*/ 6286501 w 7915276"/>
                <a:gd name="connsiteY207" fmla="*/ 432435 h 1920240"/>
                <a:gd name="connsiteX208" fmla="*/ 6286501 w 7915276"/>
                <a:gd name="connsiteY208" fmla="*/ 1487805 h 1920240"/>
                <a:gd name="connsiteX209" fmla="*/ 6219826 w 7915276"/>
                <a:gd name="connsiteY209" fmla="*/ 1554480 h 1920240"/>
                <a:gd name="connsiteX210" fmla="*/ 6153151 w 7915276"/>
                <a:gd name="connsiteY210" fmla="*/ 1487805 h 1920240"/>
                <a:gd name="connsiteX211" fmla="*/ 6153151 w 7915276"/>
                <a:gd name="connsiteY211" fmla="*/ 432435 h 1920240"/>
                <a:gd name="connsiteX212" fmla="*/ 6219826 w 7915276"/>
                <a:gd name="connsiteY212" fmla="*/ 365760 h 1920240"/>
                <a:gd name="connsiteX213" fmla="*/ 4229101 w 7915276"/>
                <a:gd name="connsiteY213" fmla="*/ 365760 h 1920240"/>
                <a:gd name="connsiteX214" fmla="*/ 4295776 w 7915276"/>
                <a:gd name="connsiteY214" fmla="*/ 432435 h 1920240"/>
                <a:gd name="connsiteX215" fmla="*/ 4295776 w 7915276"/>
                <a:gd name="connsiteY215" fmla="*/ 1487805 h 1920240"/>
                <a:gd name="connsiteX216" fmla="*/ 4229101 w 7915276"/>
                <a:gd name="connsiteY216" fmla="*/ 1554480 h 1920240"/>
                <a:gd name="connsiteX217" fmla="*/ 4162426 w 7915276"/>
                <a:gd name="connsiteY217" fmla="*/ 1487805 h 1920240"/>
                <a:gd name="connsiteX218" fmla="*/ 4162426 w 7915276"/>
                <a:gd name="connsiteY218" fmla="*/ 432435 h 1920240"/>
                <a:gd name="connsiteX219" fmla="*/ 4229101 w 7915276"/>
                <a:gd name="connsiteY219" fmla="*/ 365760 h 1920240"/>
                <a:gd name="connsiteX220" fmla="*/ 3324226 w 7915276"/>
                <a:gd name="connsiteY220" fmla="*/ 365760 h 1920240"/>
                <a:gd name="connsiteX221" fmla="*/ 3390901 w 7915276"/>
                <a:gd name="connsiteY221" fmla="*/ 432435 h 1920240"/>
                <a:gd name="connsiteX222" fmla="*/ 3390901 w 7915276"/>
                <a:gd name="connsiteY222" fmla="*/ 1487805 h 1920240"/>
                <a:gd name="connsiteX223" fmla="*/ 3324226 w 7915276"/>
                <a:gd name="connsiteY223" fmla="*/ 1554480 h 1920240"/>
                <a:gd name="connsiteX224" fmla="*/ 3257551 w 7915276"/>
                <a:gd name="connsiteY224" fmla="*/ 1487805 h 1920240"/>
                <a:gd name="connsiteX225" fmla="*/ 3257551 w 7915276"/>
                <a:gd name="connsiteY225" fmla="*/ 432435 h 1920240"/>
                <a:gd name="connsiteX226" fmla="*/ 3324226 w 7915276"/>
                <a:gd name="connsiteY226" fmla="*/ 365760 h 1920240"/>
                <a:gd name="connsiteX227" fmla="*/ 2600326 w 7915276"/>
                <a:gd name="connsiteY227" fmla="*/ 320040 h 1920240"/>
                <a:gd name="connsiteX228" fmla="*/ 2667001 w 7915276"/>
                <a:gd name="connsiteY228" fmla="*/ 386715 h 1920240"/>
                <a:gd name="connsiteX229" fmla="*/ 2667001 w 7915276"/>
                <a:gd name="connsiteY229" fmla="*/ 1533525 h 1920240"/>
                <a:gd name="connsiteX230" fmla="*/ 2600326 w 7915276"/>
                <a:gd name="connsiteY230" fmla="*/ 1600200 h 1920240"/>
                <a:gd name="connsiteX231" fmla="*/ 2533651 w 7915276"/>
                <a:gd name="connsiteY231" fmla="*/ 1533525 h 1920240"/>
                <a:gd name="connsiteX232" fmla="*/ 2533651 w 7915276"/>
                <a:gd name="connsiteY232" fmla="*/ 386715 h 1920240"/>
                <a:gd name="connsiteX233" fmla="*/ 2600326 w 7915276"/>
                <a:gd name="connsiteY233" fmla="*/ 320040 h 1920240"/>
                <a:gd name="connsiteX234" fmla="*/ 6762751 w 7915276"/>
                <a:gd name="connsiteY234" fmla="*/ 274320 h 1920240"/>
                <a:gd name="connsiteX235" fmla="*/ 6829426 w 7915276"/>
                <a:gd name="connsiteY235" fmla="*/ 340995 h 1920240"/>
                <a:gd name="connsiteX236" fmla="*/ 6829426 w 7915276"/>
                <a:gd name="connsiteY236" fmla="*/ 1579245 h 1920240"/>
                <a:gd name="connsiteX237" fmla="*/ 6762751 w 7915276"/>
                <a:gd name="connsiteY237" fmla="*/ 1645920 h 1920240"/>
                <a:gd name="connsiteX238" fmla="*/ 6696076 w 7915276"/>
                <a:gd name="connsiteY238" fmla="*/ 1579245 h 1920240"/>
                <a:gd name="connsiteX239" fmla="*/ 6696076 w 7915276"/>
                <a:gd name="connsiteY239" fmla="*/ 340995 h 1920240"/>
                <a:gd name="connsiteX240" fmla="*/ 6762751 w 7915276"/>
                <a:gd name="connsiteY240" fmla="*/ 274320 h 1920240"/>
                <a:gd name="connsiteX241" fmla="*/ 4772026 w 7915276"/>
                <a:gd name="connsiteY241" fmla="*/ 243458 h 1920240"/>
                <a:gd name="connsiteX242" fmla="*/ 4838701 w 7915276"/>
                <a:gd name="connsiteY242" fmla="*/ 310133 h 1920240"/>
                <a:gd name="connsiteX243" fmla="*/ 4838701 w 7915276"/>
                <a:gd name="connsiteY243" fmla="*/ 1610108 h 1920240"/>
                <a:gd name="connsiteX244" fmla="*/ 4772026 w 7915276"/>
                <a:gd name="connsiteY244" fmla="*/ 1676783 h 1920240"/>
                <a:gd name="connsiteX245" fmla="*/ 4705351 w 7915276"/>
                <a:gd name="connsiteY245" fmla="*/ 1610108 h 1920240"/>
                <a:gd name="connsiteX246" fmla="*/ 4705351 w 7915276"/>
                <a:gd name="connsiteY246" fmla="*/ 310133 h 1920240"/>
                <a:gd name="connsiteX247" fmla="*/ 4772026 w 7915276"/>
                <a:gd name="connsiteY247" fmla="*/ 243458 h 1920240"/>
                <a:gd name="connsiteX248" fmla="*/ 3143251 w 7915276"/>
                <a:gd name="connsiteY248" fmla="*/ 243458 h 1920240"/>
                <a:gd name="connsiteX249" fmla="*/ 3209926 w 7915276"/>
                <a:gd name="connsiteY249" fmla="*/ 310133 h 1920240"/>
                <a:gd name="connsiteX250" fmla="*/ 3209926 w 7915276"/>
                <a:gd name="connsiteY250" fmla="*/ 1610108 h 1920240"/>
                <a:gd name="connsiteX251" fmla="*/ 3143251 w 7915276"/>
                <a:gd name="connsiteY251" fmla="*/ 1676783 h 1920240"/>
                <a:gd name="connsiteX252" fmla="*/ 3076576 w 7915276"/>
                <a:gd name="connsiteY252" fmla="*/ 1610108 h 1920240"/>
                <a:gd name="connsiteX253" fmla="*/ 3076576 w 7915276"/>
                <a:gd name="connsiteY253" fmla="*/ 310133 h 1920240"/>
                <a:gd name="connsiteX254" fmla="*/ 3143251 w 7915276"/>
                <a:gd name="connsiteY254" fmla="*/ 243458 h 1920240"/>
                <a:gd name="connsiteX255" fmla="*/ 247651 w 7915276"/>
                <a:gd name="connsiteY255" fmla="*/ 243458 h 1920240"/>
                <a:gd name="connsiteX256" fmla="*/ 314326 w 7915276"/>
                <a:gd name="connsiteY256" fmla="*/ 310133 h 1920240"/>
                <a:gd name="connsiteX257" fmla="*/ 314326 w 7915276"/>
                <a:gd name="connsiteY257" fmla="*/ 1610108 h 1920240"/>
                <a:gd name="connsiteX258" fmla="*/ 247651 w 7915276"/>
                <a:gd name="connsiteY258" fmla="*/ 1676783 h 1920240"/>
                <a:gd name="connsiteX259" fmla="*/ 180976 w 7915276"/>
                <a:gd name="connsiteY259" fmla="*/ 1610108 h 1920240"/>
                <a:gd name="connsiteX260" fmla="*/ 180976 w 7915276"/>
                <a:gd name="connsiteY260" fmla="*/ 310133 h 1920240"/>
                <a:gd name="connsiteX261" fmla="*/ 247651 w 7915276"/>
                <a:gd name="connsiteY261" fmla="*/ 243458 h 1920240"/>
                <a:gd name="connsiteX262" fmla="*/ 6581776 w 7915276"/>
                <a:gd name="connsiteY262" fmla="*/ 182880 h 1920240"/>
                <a:gd name="connsiteX263" fmla="*/ 6648451 w 7915276"/>
                <a:gd name="connsiteY263" fmla="*/ 249555 h 1920240"/>
                <a:gd name="connsiteX264" fmla="*/ 6648451 w 7915276"/>
                <a:gd name="connsiteY264" fmla="*/ 1670685 h 1920240"/>
                <a:gd name="connsiteX265" fmla="*/ 6581776 w 7915276"/>
                <a:gd name="connsiteY265" fmla="*/ 1737360 h 1920240"/>
                <a:gd name="connsiteX266" fmla="*/ 6515101 w 7915276"/>
                <a:gd name="connsiteY266" fmla="*/ 1670685 h 1920240"/>
                <a:gd name="connsiteX267" fmla="*/ 6515101 w 7915276"/>
                <a:gd name="connsiteY267" fmla="*/ 249555 h 1920240"/>
                <a:gd name="connsiteX268" fmla="*/ 6581776 w 7915276"/>
                <a:gd name="connsiteY268" fmla="*/ 182880 h 1920240"/>
                <a:gd name="connsiteX269" fmla="*/ 3505201 w 7915276"/>
                <a:gd name="connsiteY269" fmla="*/ 182880 h 1920240"/>
                <a:gd name="connsiteX270" fmla="*/ 3571876 w 7915276"/>
                <a:gd name="connsiteY270" fmla="*/ 249555 h 1920240"/>
                <a:gd name="connsiteX271" fmla="*/ 3571876 w 7915276"/>
                <a:gd name="connsiteY271" fmla="*/ 1670685 h 1920240"/>
                <a:gd name="connsiteX272" fmla="*/ 3505201 w 7915276"/>
                <a:gd name="connsiteY272" fmla="*/ 1737360 h 1920240"/>
                <a:gd name="connsiteX273" fmla="*/ 3438526 w 7915276"/>
                <a:gd name="connsiteY273" fmla="*/ 1670685 h 1920240"/>
                <a:gd name="connsiteX274" fmla="*/ 3438526 w 7915276"/>
                <a:gd name="connsiteY274" fmla="*/ 249555 h 1920240"/>
                <a:gd name="connsiteX275" fmla="*/ 3505201 w 7915276"/>
                <a:gd name="connsiteY275" fmla="*/ 182880 h 1920240"/>
                <a:gd name="connsiteX276" fmla="*/ 4048126 w 7915276"/>
                <a:gd name="connsiteY276" fmla="*/ 137160 h 1920240"/>
                <a:gd name="connsiteX277" fmla="*/ 4114801 w 7915276"/>
                <a:gd name="connsiteY277" fmla="*/ 203835 h 1920240"/>
                <a:gd name="connsiteX278" fmla="*/ 4114801 w 7915276"/>
                <a:gd name="connsiteY278" fmla="*/ 1716405 h 1920240"/>
                <a:gd name="connsiteX279" fmla="*/ 4048126 w 7915276"/>
                <a:gd name="connsiteY279" fmla="*/ 1783080 h 1920240"/>
                <a:gd name="connsiteX280" fmla="*/ 3981451 w 7915276"/>
                <a:gd name="connsiteY280" fmla="*/ 1716405 h 1920240"/>
                <a:gd name="connsiteX281" fmla="*/ 3981451 w 7915276"/>
                <a:gd name="connsiteY281" fmla="*/ 203835 h 1920240"/>
                <a:gd name="connsiteX282" fmla="*/ 4048126 w 7915276"/>
                <a:gd name="connsiteY282" fmla="*/ 137160 h 1920240"/>
                <a:gd name="connsiteX283" fmla="*/ 2962276 w 7915276"/>
                <a:gd name="connsiteY283" fmla="*/ 137160 h 1920240"/>
                <a:gd name="connsiteX284" fmla="*/ 3028951 w 7915276"/>
                <a:gd name="connsiteY284" fmla="*/ 203835 h 1920240"/>
                <a:gd name="connsiteX285" fmla="*/ 3028951 w 7915276"/>
                <a:gd name="connsiteY285" fmla="*/ 1716405 h 1920240"/>
                <a:gd name="connsiteX286" fmla="*/ 2962276 w 7915276"/>
                <a:gd name="connsiteY286" fmla="*/ 1783080 h 1920240"/>
                <a:gd name="connsiteX287" fmla="*/ 2895601 w 7915276"/>
                <a:gd name="connsiteY287" fmla="*/ 1716405 h 1920240"/>
                <a:gd name="connsiteX288" fmla="*/ 2895601 w 7915276"/>
                <a:gd name="connsiteY288" fmla="*/ 203835 h 1920240"/>
                <a:gd name="connsiteX289" fmla="*/ 2962276 w 7915276"/>
                <a:gd name="connsiteY289" fmla="*/ 137160 h 1920240"/>
                <a:gd name="connsiteX290" fmla="*/ 2781301 w 7915276"/>
                <a:gd name="connsiteY290" fmla="*/ 91440 h 1920240"/>
                <a:gd name="connsiteX291" fmla="*/ 2847976 w 7915276"/>
                <a:gd name="connsiteY291" fmla="*/ 158115 h 1920240"/>
                <a:gd name="connsiteX292" fmla="*/ 2847976 w 7915276"/>
                <a:gd name="connsiteY292" fmla="*/ 1762125 h 1920240"/>
                <a:gd name="connsiteX293" fmla="*/ 2781301 w 7915276"/>
                <a:gd name="connsiteY293" fmla="*/ 1828800 h 1920240"/>
                <a:gd name="connsiteX294" fmla="*/ 2714626 w 7915276"/>
                <a:gd name="connsiteY294" fmla="*/ 1762125 h 1920240"/>
                <a:gd name="connsiteX295" fmla="*/ 2714626 w 7915276"/>
                <a:gd name="connsiteY295" fmla="*/ 158115 h 1920240"/>
                <a:gd name="connsiteX296" fmla="*/ 2781301 w 7915276"/>
                <a:gd name="connsiteY296" fmla="*/ 91440 h 1920240"/>
                <a:gd name="connsiteX297" fmla="*/ 6400801 w 7915276"/>
                <a:gd name="connsiteY297" fmla="*/ 0 h 1920240"/>
                <a:gd name="connsiteX298" fmla="*/ 6467476 w 7915276"/>
                <a:gd name="connsiteY298" fmla="*/ 66675 h 1920240"/>
                <a:gd name="connsiteX299" fmla="*/ 6467476 w 7915276"/>
                <a:gd name="connsiteY299" fmla="*/ 1853565 h 1920240"/>
                <a:gd name="connsiteX300" fmla="*/ 6400801 w 7915276"/>
                <a:gd name="connsiteY300" fmla="*/ 1920240 h 1920240"/>
                <a:gd name="connsiteX301" fmla="*/ 6334126 w 7915276"/>
                <a:gd name="connsiteY301" fmla="*/ 1853565 h 1920240"/>
                <a:gd name="connsiteX302" fmla="*/ 6334126 w 7915276"/>
                <a:gd name="connsiteY302" fmla="*/ 66675 h 1920240"/>
                <a:gd name="connsiteX303" fmla="*/ 6400801 w 7915276"/>
                <a:gd name="connsiteY303" fmla="*/ 0 h 1920240"/>
                <a:gd name="connsiteX304" fmla="*/ 3867151 w 7915276"/>
                <a:gd name="connsiteY304" fmla="*/ 0 h 1920240"/>
                <a:gd name="connsiteX305" fmla="*/ 3933826 w 7915276"/>
                <a:gd name="connsiteY305" fmla="*/ 66675 h 1920240"/>
                <a:gd name="connsiteX306" fmla="*/ 3933826 w 7915276"/>
                <a:gd name="connsiteY306" fmla="*/ 1853565 h 1920240"/>
                <a:gd name="connsiteX307" fmla="*/ 3867151 w 7915276"/>
                <a:gd name="connsiteY307" fmla="*/ 1920240 h 1920240"/>
                <a:gd name="connsiteX308" fmla="*/ 3800476 w 7915276"/>
                <a:gd name="connsiteY308" fmla="*/ 1853565 h 1920240"/>
                <a:gd name="connsiteX309" fmla="*/ 3800476 w 7915276"/>
                <a:gd name="connsiteY309" fmla="*/ 66675 h 1920240"/>
                <a:gd name="connsiteX310" fmla="*/ 3867151 w 7915276"/>
                <a:gd name="connsiteY310" fmla="*/ 0 h 192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Lst>
              <a:rect l="l" t="t" r="r" b="b"/>
              <a:pathLst>
                <a:path w="7915276" h="1920240">
                  <a:moveTo>
                    <a:pt x="5655946" y="914400"/>
                  </a:moveTo>
                  <a:lnTo>
                    <a:pt x="5697856" y="914400"/>
                  </a:lnTo>
                  <a:cubicBezTo>
                    <a:pt x="5723106" y="914400"/>
                    <a:pt x="5743576" y="934870"/>
                    <a:pt x="5743576" y="960120"/>
                  </a:cubicBezTo>
                  <a:cubicBezTo>
                    <a:pt x="5743576" y="985370"/>
                    <a:pt x="5723106" y="1005840"/>
                    <a:pt x="5697856" y="1005840"/>
                  </a:cubicBezTo>
                  <a:lnTo>
                    <a:pt x="5655946" y="1005840"/>
                  </a:lnTo>
                  <a:cubicBezTo>
                    <a:pt x="5630696" y="1005840"/>
                    <a:pt x="5610226" y="985370"/>
                    <a:pt x="5610226" y="960120"/>
                  </a:cubicBezTo>
                  <a:cubicBezTo>
                    <a:pt x="5610226" y="934870"/>
                    <a:pt x="5630696" y="914400"/>
                    <a:pt x="5655946" y="914400"/>
                  </a:cubicBezTo>
                  <a:close/>
                  <a:moveTo>
                    <a:pt x="1514477" y="868680"/>
                  </a:moveTo>
                  <a:cubicBezTo>
                    <a:pt x="1551300" y="868680"/>
                    <a:pt x="1581151" y="898531"/>
                    <a:pt x="1581151" y="935355"/>
                  </a:cubicBezTo>
                  <a:lnTo>
                    <a:pt x="1581151" y="984885"/>
                  </a:lnTo>
                  <a:cubicBezTo>
                    <a:pt x="1581151" y="1021709"/>
                    <a:pt x="1551300" y="1051560"/>
                    <a:pt x="1514477" y="1051560"/>
                  </a:cubicBezTo>
                  <a:cubicBezTo>
                    <a:pt x="1477652" y="1051560"/>
                    <a:pt x="1447801" y="1021709"/>
                    <a:pt x="1447801" y="984885"/>
                  </a:cubicBezTo>
                  <a:lnTo>
                    <a:pt x="1447801" y="935355"/>
                  </a:lnTo>
                  <a:cubicBezTo>
                    <a:pt x="1447801" y="898531"/>
                    <a:pt x="1477652" y="868680"/>
                    <a:pt x="1514477" y="868680"/>
                  </a:cubicBezTo>
                  <a:close/>
                  <a:moveTo>
                    <a:pt x="1695451" y="822960"/>
                  </a:moveTo>
                  <a:cubicBezTo>
                    <a:pt x="1732275" y="822960"/>
                    <a:pt x="1762126" y="852811"/>
                    <a:pt x="1762126" y="889635"/>
                  </a:cubicBezTo>
                  <a:lnTo>
                    <a:pt x="1762126" y="1030605"/>
                  </a:lnTo>
                  <a:cubicBezTo>
                    <a:pt x="1762126" y="1067429"/>
                    <a:pt x="1732275" y="1097280"/>
                    <a:pt x="1695451" y="1097280"/>
                  </a:cubicBezTo>
                  <a:cubicBezTo>
                    <a:pt x="1658627" y="1097280"/>
                    <a:pt x="1628777" y="1067429"/>
                    <a:pt x="1628777" y="1030605"/>
                  </a:cubicBezTo>
                  <a:lnTo>
                    <a:pt x="1628777" y="889635"/>
                  </a:lnTo>
                  <a:cubicBezTo>
                    <a:pt x="1628777" y="852811"/>
                    <a:pt x="1658627" y="822960"/>
                    <a:pt x="1695451" y="822960"/>
                  </a:cubicBezTo>
                  <a:close/>
                  <a:moveTo>
                    <a:pt x="1152526" y="822960"/>
                  </a:moveTo>
                  <a:cubicBezTo>
                    <a:pt x="1189350" y="822960"/>
                    <a:pt x="1219202" y="852811"/>
                    <a:pt x="1219202" y="889635"/>
                  </a:cubicBezTo>
                  <a:lnTo>
                    <a:pt x="1219202" y="1030605"/>
                  </a:lnTo>
                  <a:cubicBezTo>
                    <a:pt x="1219202" y="1067429"/>
                    <a:pt x="1189350" y="1097280"/>
                    <a:pt x="1152526" y="1097280"/>
                  </a:cubicBezTo>
                  <a:cubicBezTo>
                    <a:pt x="1115702" y="1097280"/>
                    <a:pt x="1085851" y="1067429"/>
                    <a:pt x="1085851" y="1030605"/>
                  </a:cubicBezTo>
                  <a:lnTo>
                    <a:pt x="1085851" y="889635"/>
                  </a:lnTo>
                  <a:cubicBezTo>
                    <a:pt x="1085851" y="852811"/>
                    <a:pt x="1115702" y="822960"/>
                    <a:pt x="1152526" y="822960"/>
                  </a:cubicBezTo>
                  <a:close/>
                  <a:moveTo>
                    <a:pt x="7848601" y="777240"/>
                  </a:moveTo>
                  <a:cubicBezTo>
                    <a:pt x="7885425" y="777240"/>
                    <a:pt x="7915276" y="807091"/>
                    <a:pt x="7915276" y="843915"/>
                  </a:cubicBezTo>
                  <a:lnTo>
                    <a:pt x="7915276" y="1076325"/>
                  </a:lnTo>
                  <a:cubicBezTo>
                    <a:pt x="7915276" y="1113149"/>
                    <a:pt x="7885425" y="1143000"/>
                    <a:pt x="7848601" y="1143000"/>
                  </a:cubicBezTo>
                  <a:cubicBezTo>
                    <a:pt x="7811777" y="1143000"/>
                    <a:pt x="7781926" y="1113149"/>
                    <a:pt x="7781926" y="1076325"/>
                  </a:cubicBezTo>
                  <a:lnTo>
                    <a:pt x="7781926" y="843915"/>
                  </a:lnTo>
                  <a:cubicBezTo>
                    <a:pt x="7781926" y="807091"/>
                    <a:pt x="7811777" y="777240"/>
                    <a:pt x="7848601" y="777240"/>
                  </a:cubicBezTo>
                  <a:close/>
                  <a:moveTo>
                    <a:pt x="1876426" y="777240"/>
                  </a:moveTo>
                  <a:cubicBezTo>
                    <a:pt x="1913250" y="777240"/>
                    <a:pt x="1943101" y="807091"/>
                    <a:pt x="1943101" y="843915"/>
                  </a:cubicBezTo>
                  <a:lnTo>
                    <a:pt x="1943101" y="1076325"/>
                  </a:lnTo>
                  <a:cubicBezTo>
                    <a:pt x="1943101" y="1113149"/>
                    <a:pt x="1913250" y="1143000"/>
                    <a:pt x="1876426" y="1143000"/>
                  </a:cubicBezTo>
                  <a:cubicBezTo>
                    <a:pt x="1839603" y="1143000"/>
                    <a:pt x="1809751" y="1113149"/>
                    <a:pt x="1809751" y="1076325"/>
                  </a:cubicBezTo>
                  <a:lnTo>
                    <a:pt x="1809751" y="843915"/>
                  </a:lnTo>
                  <a:cubicBezTo>
                    <a:pt x="1809751" y="807091"/>
                    <a:pt x="1839603" y="777240"/>
                    <a:pt x="1876426" y="777240"/>
                  </a:cubicBezTo>
                  <a:close/>
                  <a:moveTo>
                    <a:pt x="1333501" y="777240"/>
                  </a:moveTo>
                  <a:cubicBezTo>
                    <a:pt x="1370325" y="777240"/>
                    <a:pt x="1400176" y="807091"/>
                    <a:pt x="1400176" y="843915"/>
                  </a:cubicBezTo>
                  <a:lnTo>
                    <a:pt x="1400176" y="1076325"/>
                  </a:lnTo>
                  <a:cubicBezTo>
                    <a:pt x="1400176" y="1113149"/>
                    <a:pt x="1370325" y="1143000"/>
                    <a:pt x="1333501" y="1143000"/>
                  </a:cubicBezTo>
                  <a:cubicBezTo>
                    <a:pt x="1296677" y="1143000"/>
                    <a:pt x="1266826" y="1113149"/>
                    <a:pt x="1266826" y="1076325"/>
                  </a:cubicBezTo>
                  <a:lnTo>
                    <a:pt x="1266826" y="843915"/>
                  </a:lnTo>
                  <a:cubicBezTo>
                    <a:pt x="1266826" y="807091"/>
                    <a:pt x="1296677" y="777240"/>
                    <a:pt x="1333501" y="777240"/>
                  </a:cubicBezTo>
                  <a:close/>
                  <a:moveTo>
                    <a:pt x="7305676" y="731520"/>
                  </a:moveTo>
                  <a:cubicBezTo>
                    <a:pt x="7342500" y="731520"/>
                    <a:pt x="7372351" y="761371"/>
                    <a:pt x="7372351" y="798195"/>
                  </a:cubicBezTo>
                  <a:lnTo>
                    <a:pt x="7372351" y="1122045"/>
                  </a:lnTo>
                  <a:cubicBezTo>
                    <a:pt x="7372351" y="1158869"/>
                    <a:pt x="7342500" y="1188720"/>
                    <a:pt x="7305676" y="1188720"/>
                  </a:cubicBezTo>
                  <a:cubicBezTo>
                    <a:pt x="7268852" y="1188720"/>
                    <a:pt x="7239001" y="1158869"/>
                    <a:pt x="7239001" y="1122045"/>
                  </a:cubicBezTo>
                  <a:lnTo>
                    <a:pt x="7239001" y="798195"/>
                  </a:lnTo>
                  <a:cubicBezTo>
                    <a:pt x="7239001" y="761371"/>
                    <a:pt x="7268852" y="731520"/>
                    <a:pt x="7305676" y="731520"/>
                  </a:cubicBezTo>
                  <a:close/>
                  <a:moveTo>
                    <a:pt x="5314951" y="731520"/>
                  </a:moveTo>
                  <a:cubicBezTo>
                    <a:pt x="5351775" y="731520"/>
                    <a:pt x="5381626" y="761371"/>
                    <a:pt x="5381626" y="798195"/>
                  </a:cubicBezTo>
                  <a:lnTo>
                    <a:pt x="5381626" y="1122045"/>
                  </a:lnTo>
                  <a:cubicBezTo>
                    <a:pt x="5381626" y="1158869"/>
                    <a:pt x="5351775" y="1188720"/>
                    <a:pt x="5314951" y="1188720"/>
                  </a:cubicBezTo>
                  <a:cubicBezTo>
                    <a:pt x="5278127" y="1188720"/>
                    <a:pt x="5248276" y="1158869"/>
                    <a:pt x="5248276" y="1122045"/>
                  </a:cubicBezTo>
                  <a:lnTo>
                    <a:pt x="5248276" y="798195"/>
                  </a:lnTo>
                  <a:cubicBezTo>
                    <a:pt x="5248276" y="761371"/>
                    <a:pt x="5278127" y="731520"/>
                    <a:pt x="5314951" y="731520"/>
                  </a:cubicBezTo>
                  <a:close/>
                  <a:moveTo>
                    <a:pt x="2057401" y="731520"/>
                  </a:moveTo>
                  <a:cubicBezTo>
                    <a:pt x="2094225" y="731520"/>
                    <a:pt x="2124076" y="761371"/>
                    <a:pt x="2124076" y="798195"/>
                  </a:cubicBezTo>
                  <a:lnTo>
                    <a:pt x="2124076" y="1122045"/>
                  </a:lnTo>
                  <a:cubicBezTo>
                    <a:pt x="2124076" y="1158869"/>
                    <a:pt x="2094225" y="1188720"/>
                    <a:pt x="2057401" y="1188720"/>
                  </a:cubicBezTo>
                  <a:cubicBezTo>
                    <a:pt x="2020577" y="1188720"/>
                    <a:pt x="1990726" y="1158869"/>
                    <a:pt x="1990726" y="1122045"/>
                  </a:cubicBezTo>
                  <a:lnTo>
                    <a:pt x="1990726" y="798195"/>
                  </a:lnTo>
                  <a:cubicBezTo>
                    <a:pt x="1990726" y="761371"/>
                    <a:pt x="2020577" y="731520"/>
                    <a:pt x="2057401" y="731520"/>
                  </a:cubicBezTo>
                  <a:close/>
                  <a:moveTo>
                    <a:pt x="971551" y="731520"/>
                  </a:moveTo>
                  <a:cubicBezTo>
                    <a:pt x="1008376" y="731520"/>
                    <a:pt x="1038226" y="761371"/>
                    <a:pt x="1038226" y="798195"/>
                  </a:cubicBezTo>
                  <a:lnTo>
                    <a:pt x="1038226" y="1122045"/>
                  </a:lnTo>
                  <a:cubicBezTo>
                    <a:pt x="1038226" y="1158869"/>
                    <a:pt x="1008376" y="1188720"/>
                    <a:pt x="971551" y="1188720"/>
                  </a:cubicBezTo>
                  <a:cubicBezTo>
                    <a:pt x="934728" y="1188720"/>
                    <a:pt x="904876" y="1158869"/>
                    <a:pt x="904876" y="1122045"/>
                  </a:cubicBezTo>
                  <a:lnTo>
                    <a:pt x="904876" y="798195"/>
                  </a:lnTo>
                  <a:cubicBezTo>
                    <a:pt x="904876" y="761371"/>
                    <a:pt x="934728" y="731520"/>
                    <a:pt x="971551" y="731520"/>
                  </a:cubicBezTo>
                  <a:close/>
                  <a:moveTo>
                    <a:pt x="5857876" y="685800"/>
                  </a:moveTo>
                  <a:cubicBezTo>
                    <a:pt x="5894700" y="685800"/>
                    <a:pt x="5924551" y="715651"/>
                    <a:pt x="5924551" y="752475"/>
                  </a:cubicBezTo>
                  <a:lnTo>
                    <a:pt x="5924551" y="1167765"/>
                  </a:lnTo>
                  <a:cubicBezTo>
                    <a:pt x="5924551" y="1204589"/>
                    <a:pt x="5894700" y="1234440"/>
                    <a:pt x="5857876" y="1234440"/>
                  </a:cubicBezTo>
                  <a:cubicBezTo>
                    <a:pt x="5821052" y="1234440"/>
                    <a:pt x="5791201" y="1204589"/>
                    <a:pt x="5791201" y="1167765"/>
                  </a:cubicBezTo>
                  <a:lnTo>
                    <a:pt x="5791201" y="752475"/>
                  </a:lnTo>
                  <a:cubicBezTo>
                    <a:pt x="5791201" y="715651"/>
                    <a:pt x="5821052" y="685800"/>
                    <a:pt x="5857876" y="685800"/>
                  </a:cubicBezTo>
                  <a:close/>
                  <a:moveTo>
                    <a:pt x="5495926" y="685800"/>
                  </a:moveTo>
                  <a:cubicBezTo>
                    <a:pt x="5532750" y="685800"/>
                    <a:pt x="5562601" y="715651"/>
                    <a:pt x="5562601" y="752475"/>
                  </a:cubicBezTo>
                  <a:lnTo>
                    <a:pt x="5562601" y="1167765"/>
                  </a:lnTo>
                  <a:cubicBezTo>
                    <a:pt x="5562601" y="1204589"/>
                    <a:pt x="5532750" y="1234440"/>
                    <a:pt x="5495926" y="1234440"/>
                  </a:cubicBezTo>
                  <a:cubicBezTo>
                    <a:pt x="5459102" y="1234440"/>
                    <a:pt x="5429251" y="1204589"/>
                    <a:pt x="5429251" y="1167765"/>
                  </a:cubicBezTo>
                  <a:lnTo>
                    <a:pt x="5429251" y="752475"/>
                  </a:lnTo>
                  <a:cubicBezTo>
                    <a:pt x="5429251" y="715651"/>
                    <a:pt x="5459102" y="685800"/>
                    <a:pt x="5495926" y="685800"/>
                  </a:cubicBezTo>
                  <a:close/>
                  <a:moveTo>
                    <a:pt x="2238376" y="685800"/>
                  </a:moveTo>
                  <a:cubicBezTo>
                    <a:pt x="2275200" y="685800"/>
                    <a:pt x="2305051" y="715651"/>
                    <a:pt x="2305051" y="752475"/>
                  </a:cubicBezTo>
                  <a:lnTo>
                    <a:pt x="2305051" y="1167765"/>
                  </a:lnTo>
                  <a:cubicBezTo>
                    <a:pt x="2305051" y="1204589"/>
                    <a:pt x="2275200" y="1234440"/>
                    <a:pt x="2238376" y="1234440"/>
                  </a:cubicBezTo>
                  <a:cubicBezTo>
                    <a:pt x="2201552" y="1234440"/>
                    <a:pt x="2171701" y="1204589"/>
                    <a:pt x="2171701" y="1167765"/>
                  </a:cubicBezTo>
                  <a:lnTo>
                    <a:pt x="2171701" y="752475"/>
                  </a:lnTo>
                  <a:cubicBezTo>
                    <a:pt x="2171701" y="715651"/>
                    <a:pt x="2201552" y="685800"/>
                    <a:pt x="2238376" y="685800"/>
                  </a:cubicBezTo>
                  <a:close/>
                  <a:moveTo>
                    <a:pt x="609602" y="679356"/>
                  </a:moveTo>
                  <a:cubicBezTo>
                    <a:pt x="646425" y="679356"/>
                    <a:pt x="676276" y="709207"/>
                    <a:pt x="676276" y="746031"/>
                  </a:cubicBezTo>
                  <a:cubicBezTo>
                    <a:pt x="676276" y="888758"/>
                    <a:pt x="676275" y="1031484"/>
                    <a:pt x="676275" y="1174211"/>
                  </a:cubicBezTo>
                  <a:cubicBezTo>
                    <a:pt x="676275" y="1211035"/>
                    <a:pt x="646424" y="1240886"/>
                    <a:pt x="609600" y="1240886"/>
                  </a:cubicBezTo>
                  <a:lnTo>
                    <a:pt x="609602" y="1240885"/>
                  </a:lnTo>
                  <a:cubicBezTo>
                    <a:pt x="572777" y="1240885"/>
                    <a:pt x="542926" y="1211034"/>
                    <a:pt x="542926" y="1174210"/>
                  </a:cubicBezTo>
                  <a:lnTo>
                    <a:pt x="542926" y="746031"/>
                  </a:lnTo>
                  <a:cubicBezTo>
                    <a:pt x="542926" y="709207"/>
                    <a:pt x="572777" y="679356"/>
                    <a:pt x="609602" y="679356"/>
                  </a:cubicBezTo>
                  <a:close/>
                  <a:moveTo>
                    <a:pt x="6943726" y="640080"/>
                  </a:moveTo>
                  <a:cubicBezTo>
                    <a:pt x="6980550" y="640080"/>
                    <a:pt x="7010401" y="669931"/>
                    <a:pt x="7010401" y="706755"/>
                  </a:cubicBezTo>
                  <a:lnTo>
                    <a:pt x="7010401" y="1213485"/>
                  </a:lnTo>
                  <a:cubicBezTo>
                    <a:pt x="7010401" y="1250309"/>
                    <a:pt x="6980550" y="1280160"/>
                    <a:pt x="6943726" y="1280160"/>
                  </a:cubicBezTo>
                  <a:cubicBezTo>
                    <a:pt x="6906902" y="1280160"/>
                    <a:pt x="6877051" y="1250309"/>
                    <a:pt x="6877051" y="1213485"/>
                  </a:cubicBezTo>
                  <a:lnTo>
                    <a:pt x="6877051" y="706755"/>
                  </a:lnTo>
                  <a:cubicBezTo>
                    <a:pt x="6877051" y="669931"/>
                    <a:pt x="6906902" y="640080"/>
                    <a:pt x="6943726" y="640080"/>
                  </a:cubicBezTo>
                  <a:close/>
                  <a:moveTo>
                    <a:pt x="5133976" y="640080"/>
                  </a:moveTo>
                  <a:cubicBezTo>
                    <a:pt x="5170800" y="640080"/>
                    <a:pt x="5200651" y="669931"/>
                    <a:pt x="5200651" y="706755"/>
                  </a:cubicBezTo>
                  <a:lnTo>
                    <a:pt x="5200651" y="1213485"/>
                  </a:lnTo>
                  <a:cubicBezTo>
                    <a:pt x="5200651" y="1250309"/>
                    <a:pt x="5170800" y="1280160"/>
                    <a:pt x="5133976" y="1280160"/>
                  </a:cubicBezTo>
                  <a:cubicBezTo>
                    <a:pt x="5097152" y="1280160"/>
                    <a:pt x="5067301" y="1250309"/>
                    <a:pt x="5067301" y="1213485"/>
                  </a:cubicBezTo>
                  <a:lnTo>
                    <a:pt x="5067301" y="706755"/>
                  </a:lnTo>
                  <a:cubicBezTo>
                    <a:pt x="5067301" y="669931"/>
                    <a:pt x="5097152" y="640080"/>
                    <a:pt x="5133976" y="640080"/>
                  </a:cubicBezTo>
                  <a:close/>
                  <a:moveTo>
                    <a:pt x="790576" y="640080"/>
                  </a:moveTo>
                  <a:cubicBezTo>
                    <a:pt x="827400" y="640080"/>
                    <a:pt x="857251" y="669931"/>
                    <a:pt x="857251" y="706755"/>
                  </a:cubicBezTo>
                  <a:lnTo>
                    <a:pt x="857251" y="1213485"/>
                  </a:lnTo>
                  <a:cubicBezTo>
                    <a:pt x="857251" y="1250309"/>
                    <a:pt x="827400" y="1280160"/>
                    <a:pt x="790576" y="1280160"/>
                  </a:cubicBezTo>
                  <a:cubicBezTo>
                    <a:pt x="753752" y="1280160"/>
                    <a:pt x="723902" y="1250309"/>
                    <a:pt x="723902" y="1213485"/>
                  </a:cubicBezTo>
                  <a:lnTo>
                    <a:pt x="723902" y="706755"/>
                  </a:lnTo>
                  <a:cubicBezTo>
                    <a:pt x="723902" y="669931"/>
                    <a:pt x="753752" y="640080"/>
                    <a:pt x="790576" y="640080"/>
                  </a:cubicBezTo>
                  <a:close/>
                  <a:moveTo>
                    <a:pt x="7486651" y="548640"/>
                  </a:moveTo>
                  <a:cubicBezTo>
                    <a:pt x="7523475" y="548640"/>
                    <a:pt x="7553326" y="578491"/>
                    <a:pt x="7553326" y="615315"/>
                  </a:cubicBezTo>
                  <a:lnTo>
                    <a:pt x="7553326" y="1304925"/>
                  </a:lnTo>
                  <a:cubicBezTo>
                    <a:pt x="7553326" y="1341749"/>
                    <a:pt x="7523475" y="1371600"/>
                    <a:pt x="7486651" y="1371600"/>
                  </a:cubicBezTo>
                  <a:cubicBezTo>
                    <a:pt x="7449827" y="1371600"/>
                    <a:pt x="7419976" y="1341749"/>
                    <a:pt x="7419976" y="1304925"/>
                  </a:cubicBezTo>
                  <a:lnTo>
                    <a:pt x="7419976" y="615315"/>
                  </a:lnTo>
                  <a:cubicBezTo>
                    <a:pt x="7419976" y="578491"/>
                    <a:pt x="7449827" y="548640"/>
                    <a:pt x="7486651" y="548640"/>
                  </a:cubicBezTo>
                  <a:close/>
                  <a:moveTo>
                    <a:pt x="2419351" y="548640"/>
                  </a:moveTo>
                  <a:cubicBezTo>
                    <a:pt x="2456175" y="548640"/>
                    <a:pt x="2486026" y="578491"/>
                    <a:pt x="2486026" y="615315"/>
                  </a:cubicBezTo>
                  <a:lnTo>
                    <a:pt x="2486026" y="1304925"/>
                  </a:lnTo>
                  <a:cubicBezTo>
                    <a:pt x="2486026" y="1341749"/>
                    <a:pt x="2456175" y="1371600"/>
                    <a:pt x="2419351" y="1371600"/>
                  </a:cubicBezTo>
                  <a:cubicBezTo>
                    <a:pt x="2382527" y="1371600"/>
                    <a:pt x="2352676" y="1341749"/>
                    <a:pt x="2352676" y="1304925"/>
                  </a:cubicBezTo>
                  <a:lnTo>
                    <a:pt x="2352676" y="615315"/>
                  </a:lnTo>
                  <a:cubicBezTo>
                    <a:pt x="2352676" y="578491"/>
                    <a:pt x="2382527" y="548640"/>
                    <a:pt x="2419351" y="548640"/>
                  </a:cubicBezTo>
                  <a:close/>
                  <a:moveTo>
                    <a:pt x="66676" y="546281"/>
                  </a:moveTo>
                  <a:cubicBezTo>
                    <a:pt x="103501" y="546281"/>
                    <a:pt x="133352" y="576133"/>
                    <a:pt x="133352" y="612957"/>
                  </a:cubicBezTo>
                  <a:cubicBezTo>
                    <a:pt x="133352" y="844399"/>
                    <a:pt x="133351" y="1075842"/>
                    <a:pt x="133351" y="1307284"/>
                  </a:cubicBezTo>
                  <a:cubicBezTo>
                    <a:pt x="133351" y="1344108"/>
                    <a:pt x="103499" y="1373960"/>
                    <a:pt x="66676" y="1373960"/>
                  </a:cubicBezTo>
                  <a:lnTo>
                    <a:pt x="66676" y="1373959"/>
                  </a:lnTo>
                  <a:cubicBezTo>
                    <a:pt x="29853" y="1373959"/>
                    <a:pt x="0" y="1344107"/>
                    <a:pt x="0" y="1307283"/>
                  </a:cubicBezTo>
                  <a:lnTo>
                    <a:pt x="0" y="612957"/>
                  </a:lnTo>
                  <a:cubicBezTo>
                    <a:pt x="0" y="576133"/>
                    <a:pt x="29853" y="546281"/>
                    <a:pt x="66676" y="546281"/>
                  </a:cubicBezTo>
                  <a:close/>
                  <a:moveTo>
                    <a:pt x="6038851" y="502920"/>
                  </a:moveTo>
                  <a:cubicBezTo>
                    <a:pt x="6075675" y="502920"/>
                    <a:pt x="6105526" y="532771"/>
                    <a:pt x="6105526" y="569595"/>
                  </a:cubicBezTo>
                  <a:lnTo>
                    <a:pt x="6105526" y="1350645"/>
                  </a:lnTo>
                  <a:cubicBezTo>
                    <a:pt x="6105526" y="1387469"/>
                    <a:pt x="6075675" y="1417320"/>
                    <a:pt x="6038851" y="1417320"/>
                  </a:cubicBezTo>
                  <a:cubicBezTo>
                    <a:pt x="6002027" y="1417320"/>
                    <a:pt x="5972176" y="1387469"/>
                    <a:pt x="5972176" y="1350645"/>
                  </a:cubicBezTo>
                  <a:lnTo>
                    <a:pt x="5972176" y="569595"/>
                  </a:lnTo>
                  <a:cubicBezTo>
                    <a:pt x="5972176" y="532771"/>
                    <a:pt x="6002027" y="502920"/>
                    <a:pt x="6038851" y="502920"/>
                  </a:cubicBezTo>
                  <a:close/>
                  <a:moveTo>
                    <a:pt x="4591051" y="502920"/>
                  </a:moveTo>
                  <a:cubicBezTo>
                    <a:pt x="4627875" y="502920"/>
                    <a:pt x="4657726" y="532771"/>
                    <a:pt x="4657726" y="569595"/>
                  </a:cubicBezTo>
                  <a:lnTo>
                    <a:pt x="4657726" y="1350645"/>
                  </a:lnTo>
                  <a:cubicBezTo>
                    <a:pt x="4657726" y="1387469"/>
                    <a:pt x="4627875" y="1417320"/>
                    <a:pt x="4591051" y="1417320"/>
                  </a:cubicBezTo>
                  <a:cubicBezTo>
                    <a:pt x="4554227" y="1417320"/>
                    <a:pt x="4524376" y="1387469"/>
                    <a:pt x="4524376" y="1350645"/>
                  </a:cubicBezTo>
                  <a:lnTo>
                    <a:pt x="4524376" y="569595"/>
                  </a:lnTo>
                  <a:cubicBezTo>
                    <a:pt x="4524376" y="532771"/>
                    <a:pt x="4554227" y="502920"/>
                    <a:pt x="4591051" y="502920"/>
                  </a:cubicBezTo>
                  <a:close/>
                  <a:moveTo>
                    <a:pt x="4410076" y="502920"/>
                  </a:moveTo>
                  <a:cubicBezTo>
                    <a:pt x="4446900" y="502920"/>
                    <a:pt x="4476751" y="532771"/>
                    <a:pt x="4476751" y="569595"/>
                  </a:cubicBezTo>
                  <a:lnTo>
                    <a:pt x="4476751" y="1350645"/>
                  </a:lnTo>
                  <a:cubicBezTo>
                    <a:pt x="4476751" y="1387469"/>
                    <a:pt x="4446900" y="1417320"/>
                    <a:pt x="4410076" y="1417320"/>
                  </a:cubicBezTo>
                  <a:cubicBezTo>
                    <a:pt x="4373252" y="1417320"/>
                    <a:pt x="4343401" y="1387469"/>
                    <a:pt x="4343401" y="1350645"/>
                  </a:cubicBezTo>
                  <a:lnTo>
                    <a:pt x="4343401" y="569595"/>
                  </a:lnTo>
                  <a:cubicBezTo>
                    <a:pt x="4343401" y="532771"/>
                    <a:pt x="4373252" y="502920"/>
                    <a:pt x="4410076" y="502920"/>
                  </a:cubicBezTo>
                  <a:close/>
                  <a:moveTo>
                    <a:pt x="4953001" y="457200"/>
                  </a:moveTo>
                  <a:cubicBezTo>
                    <a:pt x="4989825" y="457200"/>
                    <a:pt x="5019676" y="487051"/>
                    <a:pt x="5019676" y="523875"/>
                  </a:cubicBezTo>
                  <a:lnTo>
                    <a:pt x="5019676" y="1396365"/>
                  </a:lnTo>
                  <a:cubicBezTo>
                    <a:pt x="5019676" y="1433189"/>
                    <a:pt x="4989825" y="1463040"/>
                    <a:pt x="4953001" y="1463040"/>
                  </a:cubicBezTo>
                  <a:cubicBezTo>
                    <a:pt x="4916177" y="1463040"/>
                    <a:pt x="4886326" y="1433189"/>
                    <a:pt x="4886326" y="1396365"/>
                  </a:cubicBezTo>
                  <a:lnTo>
                    <a:pt x="4886326" y="523875"/>
                  </a:lnTo>
                  <a:cubicBezTo>
                    <a:pt x="4886326" y="487051"/>
                    <a:pt x="4916177" y="457200"/>
                    <a:pt x="4953001" y="457200"/>
                  </a:cubicBezTo>
                  <a:close/>
                  <a:moveTo>
                    <a:pt x="3686176" y="457200"/>
                  </a:moveTo>
                  <a:cubicBezTo>
                    <a:pt x="3723000" y="457200"/>
                    <a:pt x="3752851" y="487051"/>
                    <a:pt x="3752851" y="523875"/>
                  </a:cubicBezTo>
                  <a:lnTo>
                    <a:pt x="3752851" y="1396365"/>
                  </a:lnTo>
                  <a:cubicBezTo>
                    <a:pt x="3752851" y="1433189"/>
                    <a:pt x="3723000" y="1463040"/>
                    <a:pt x="3686176" y="1463040"/>
                  </a:cubicBezTo>
                  <a:cubicBezTo>
                    <a:pt x="3649352" y="1463040"/>
                    <a:pt x="3619501" y="1433189"/>
                    <a:pt x="3619501" y="1396365"/>
                  </a:cubicBezTo>
                  <a:lnTo>
                    <a:pt x="3619501" y="523875"/>
                  </a:lnTo>
                  <a:cubicBezTo>
                    <a:pt x="3619501" y="487051"/>
                    <a:pt x="3649352" y="457200"/>
                    <a:pt x="3686176" y="457200"/>
                  </a:cubicBezTo>
                  <a:close/>
                  <a:moveTo>
                    <a:pt x="428626" y="427993"/>
                  </a:moveTo>
                  <a:cubicBezTo>
                    <a:pt x="465450" y="427993"/>
                    <a:pt x="495302" y="457844"/>
                    <a:pt x="495302" y="494668"/>
                  </a:cubicBezTo>
                  <a:cubicBezTo>
                    <a:pt x="495302" y="804970"/>
                    <a:pt x="495300" y="1115272"/>
                    <a:pt x="495300" y="1425574"/>
                  </a:cubicBezTo>
                  <a:cubicBezTo>
                    <a:pt x="495300" y="1462398"/>
                    <a:pt x="465449" y="1492249"/>
                    <a:pt x="428625" y="1492249"/>
                  </a:cubicBezTo>
                  <a:lnTo>
                    <a:pt x="428626" y="1492248"/>
                  </a:lnTo>
                  <a:cubicBezTo>
                    <a:pt x="391802" y="1492248"/>
                    <a:pt x="361951" y="1462397"/>
                    <a:pt x="361951" y="1425573"/>
                  </a:cubicBezTo>
                  <a:lnTo>
                    <a:pt x="361951" y="494668"/>
                  </a:lnTo>
                  <a:cubicBezTo>
                    <a:pt x="361951" y="457844"/>
                    <a:pt x="391802" y="427993"/>
                    <a:pt x="428626" y="427993"/>
                  </a:cubicBezTo>
                  <a:close/>
                  <a:moveTo>
                    <a:pt x="7124701" y="411480"/>
                  </a:moveTo>
                  <a:cubicBezTo>
                    <a:pt x="7161525" y="411480"/>
                    <a:pt x="7191376" y="441331"/>
                    <a:pt x="7191376" y="478155"/>
                  </a:cubicBezTo>
                  <a:lnTo>
                    <a:pt x="7191376" y="1442085"/>
                  </a:lnTo>
                  <a:cubicBezTo>
                    <a:pt x="7191376" y="1478909"/>
                    <a:pt x="7161525" y="1508760"/>
                    <a:pt x="7124701" y="1508760"/>
                  </a:cubicBezTo>
                  <a:cubicBezTo>
                    <a:pt x="7087877" y="1508760"/>
                    <a:pt x="7058026" y="1478909"/>
                    <a:pt x="7058026" y="1442085"/>
                  </a:cubicBezTo>
                  <a:lnTo>
                    <a:pt x="7058026" y="478155"/>
                  </a:lnTo>
                  <a:cubicBezTo>
                    <a:pt x="7058026" y="441331"/>
                    <a:pt x="7087877" y="411480"/>
                    <a:pt x="7124701" y="411480"/>
                  </a:cubicBezTo>
                  <a:close/>
                  <a:moveTo>
                    <a:pt x="7667626" y="365760"/>
                  </a:moveTo>
                  <a:cubicBezTo>
                    <a:pt x="7704450" y="365760"/>
                    <a:pt x="7734301" y="395611"/>
                    <a:pt x="7734301" y="432435"/>
                  </a:cubicBezTo>
                  <a:lnTo>
                    <a:pt x="7734301" y="1487805"/>
                  </a:lnTo>
                  <a:cubicBezTo>
                    <a:pt x="7734301" y="1524629"/>
                    <a:pt x="7704450" y="1554480"/>
                    <a:pt x="7667626" y="1554480"/>
                  </a:cubicBezTo>
                  <a:cubicBezTo>
                    <a:pt x="7630802" y="1554480"/>
                    <a:pt x="7600951" y="1524629"/>
                    <a:pt x="7600951" y="1487805"/>
                  </a:cubicBezTo>
                  <a:lnTo>
                    <a:pt x="7600951" y="432435"/>
                  </a:lnTo>
                  <a:cubicBezTo>
                    <a:pt x="7600951" y="395611"/>
                    <a:pt x="7630802" y="365760"/>
                    <a:pt x="7667626" y="365760"/>
                  </a:cubicBezTo>
                  <a:close/>
                  <a:moveTo>
                    <a:pt x="6219826" y="365760"/>
                  </a:moveTo>
                  <a:cubicBezTo>
                    <a:pt x="6256650" y="365760"/>
                    <a:pt x="6286501" y="395611"/>
                    <a:pt x="6286501" y="432435"/>
                  </a:cubicBezTo>
                  <a:lnTo>
                    <a:pt x="6286501" y="1487805"/>
                  </a:lnTo>
                  <a:cubicBezTo>
                    <a:pt x="6286501" y="1524629"/>
                    <a:pt x="6256650" y="1554480"/>
                    <a:pt x="6219826" y="1554480"/>
                  </a:cubicBezTo>
                  <a:cubicBezTo>
                    <a:pt x="6183002" y="1554480"/>
                    <a:pt x="6153151" y="1524629"/>
                    <a:pt x="6153151" y="1487805"/>
                  </a:cubicBezTo>
                  <a:lnTo>
                    <a:pt x="6153151" y="432435"/>
                  </a:lnTo>
                  <a:cubicBezTo>
                    <a:pt x="6153151" y="395611"/>
                    <a:pt x="6183002" y="365760"/>
                    <a:pt x="6219826" y="365760"/>
                  </a:cubicBezTo>
                  <a:close/>
                  <a:moveTo>
                    <a:pt x="4229101" y="365760"/>
                  </a:moveTo>
                  <a:cubicBezTo>
                    <a:pt x="4265925" y="365760"/>
                    <a:pt x="4295776" y="395611"/>
                    <a:pt x="4295776" y="432435"/>
                  </a:cubicBezTo>
                  <a:lnTo>
                    <a:pt x="4295776" y="1487805"/>
                  </a:lnTo>
                  <a:cubicBezTo>
                    <a:pt x="4295776" y="1524629"/>
                    <a:pt x="4265925" y="1554480"/>
                    <a:pt x="4229101" y="1554480"/>
                  </a:cubicBezTo>
                  <a:cubicBezTo>
                    <a:pt x="4192277" y="1554480"/>
                    <a:pt x="4162426" y="1524629"/>
                    <a:pt x="4162426" y="1487805"/>
                  </a:cubicBezTo>
                  <a:lnTo>
                    <a:pt x="4162426" y="432435"/>
                  </a:lnTo>
                  <a:cubicBezTo>
                    <a:pt x="4162426" y="395611"/>
                    <a:pt x="4192277" y="365760"/>
                    <a:pt x="4229101" y="365760"/>
                  </a:cubicBezTo>
                  <a:close/>
                  <a:moveTo>
                    <a:pt x="3324226" y="365760"/>
                  </a:moveTo>
                  <a:cubicBezTo>
                    <a:pt x="3361050" y="365760"/>
                    <a:pt x="3390901" y="395611"/>
                    <a:pt x="3390901" y="432435"/>
                  </a:cubicBezTo>
                  <a:lnTo>
                    <a:pt x="3390901" y="1487805"/>
                  </a:lnTo>
                  <a:cubicBezTo>
                    <a:pt x="3390901" y="1524629"/>
                    <a:pt x="3361050" y="1554480"/>
                    <a:pt x="3324226" y="1554480"/>
                  </a:cubicBezTo>
                  <a:cubicBezTo>
                    <a:pt x="3287402" y="1554480"/>
                    <a:pt x="3257551" y="1524629"/>
                    <a:pt x="3257551" y="1487805"/>
                  </a:cubicBezTo>
                  <a:lnTo>
                    <a:pt x="3257551" y="432435"/>
                  </a:lnTo>
                  <a:cubicBezTo>
                    <a:pt x="3257551" y="395611"/>
                    <a:pt x="3287402" y="365760"/>
                    <a:pt x="3324226" y="365760"/>
                  </a:cubicBezTo>
                  <a:close/>
                  <a:moveTo>
                    <a:pt x="2600326" y="320040"/>
                  </a:moveTo>
                  <a:cubicBezTo>
                    <a:pt x="2637150" y="320040"/>
                    <a:pt x="2667001" y="349891"/>
                    <a:pt x="2667001" y="386715"/>
                  </a:cubicBezTo>
                  <a:lnTo>
                    <a:pt x="2667001" y="1533525"/>
                  </a:lnTo>
                  <a:cubicBezTo>
                    <a:pt x="2667001" y="1570349"/>
                    <a:pt x="2637150" y="1600200"/>
                    <a:pt x="2600326" y="1600200"/>
                  </a:cubicBezTo>
                  <a:cubicBezTo>
                    <a:pt x="2563502" y="1600200"/>
                    <a:pt x="2533651" y="1570349"/>
                    <a:pt x="2533651" y="1533525"/>
                  </a:cubicBezTo>
                  <a:lnTo>
                    <a:pt x="2533651" y="386715"/>
                  </a:lnTo>
                  <a:cubicBezTo>
                    <a:pt x="2533651" y="349891"/>
                    <a:pt x="2563502" y="320040"/>
                    <a:pt x="2600326" y="320040"/>
                  </a:cubicBezTo>
                  <a:close/>
                  <a:moveTo>
                    <a:pt x="6762751" y="274320"/>
                  </a:moveTo>
                  <a:cubicBezTo>
                    <a:pt x="6799575" y="274320"/>
                    <a:pt x="6829426" y="304171"/>
                    <a:pt x="6829426" y="340995"/>
                  </a:cubicBezTo>
                  <a:lnTo>
                    <a:pt x="6829426" y="1579245"/>
                  </a:lnTo>
                  <a:cubicBezTo>
                    <a:pt x="6829426" y="1616069"/>
                    <a:pt x="6799575" y="1645920"/>
                    <a:pt x="6762751" y="1645920"/>
                  </a:cubicBezTo>
                  <a:cubicBezTo>
                    <a:pt x="6725927" y="1645920"/>
                    <a:pt x="6696076" y="1616069"/>
                    <a:pt x="6696076" y="1579245"/>
                  </a:cubicBezTo>
                  <a:lnTo>
                    <a:pt x="6696076" y="340995"/>
                  </a:lnTo>
                  <a:cubicBezTo>
                    <a:pt x="6696076" y="304171"/>
                    <a:pt x="6725927" y="274320"/>
                    <a:pt x="6762751" y="274320"/>
                  </a:cubicBezTo>
                  <a:close/>
                  <a:moveTo>
                    <a:pt x="4772026" y="243458"/>
                  </a:moveTo>
                  <a:cubicBezTo>
                    <a:pt x="4808850" y="243458"/>
                    <a:pt x="4838701" y="273309"/>
                    <a:pt x="4838701" y="310133"/>
                  </a:cubicBezTo>
                  <a:lnTo>
                    <a:pt x="4838701" y="1610108"/>
                  </a:lnTo>
                  <a:cubicBezTo>
                    <a:pt x="4838701" y="1646932"/>
                    <a:pt x="4808850" y="1676783"/>
                    <a:pt x="4772026" y="1676783"/>
                  </a:cubicBezTo>
                  <a:cubicBezTo>
                    <a:pt x="4735202" y="1676783"/>
                    <a:pt x="4705351" y="1646932"/>
                    <a:pt x="4705351" y="1610108"/>
                  </a:cubicBezTo>
                  <a:lnTo>
                    <a:pt x="4705351" y="310133"/>
                  </a:lnTo>
                  <a:cubicBezTo>
                    <a:pt x="4705351" y="273309"/>
                    <a:pt x="4735202" y="243458"/>
                    <a:pt x="4772026" y="243458"/>
                  </a:cubicBezTo>
                  <a:close/>
                  <a:moveTo>
                    <a:pt x="3143251" y="243458"/>
                  </a:moveTo>
                  <a:cubicBezTo>
                    <a:pt x="3180075" y="243458"/>
                    <a:pt x="3209926" y="273309"/>
                    <a:pt x="3209926" y="310133"/>
                  </a:cubicBezTo>
                  <a:lnTo>
                    <a:pt x="3209926" y="1610108"/>
                  </a:lnTo>
                  <a:cubicBezTo>
                    <a:pt x="3209926" y="1646932"/>
                    <a:pt x="3180075" y="1676783"/>
                    <a:pt x="3143251" y="1676783"/>
                  </a:cubicBezTo>
                  <a:cubicBezTo>
                    <a:pt x="3106427" y="1676783"/>
                    <a:pt x="3076576" y="1646932"/>
                    <a:pt x="3076576" y="1610108"/>
                  </a:cubicBezTo>
                  <a:lnTo>
                    <a:pt x="3076576" y="310133"/>
                  </a:lnTo>
                  <a:cubicBezTo>
                    <a:pt x="3076576" y="273309"/>
                    <a:pt x="3106427" y="243458"/>
                    <a:pt x="3143251" y="243458"/>
                  </a:cubicBezTo>
                  <a:close/>
                  <a:moveTo>
                    <a:pt x="247651" y="243458"/>
                  </a:moveTo>
                  <a:cubicBezTo>
                    <a:pt x="284475" y="243458"/>
                    <a:pt x="314326" y="273309"/>
                    <a:pt x="314326" y="310133"/>
                  </a:cubicBezTo>
                  <a:lnTo>
                    <a:pt x="314326" y="1610108"/>
                  </a:lnTo>
                  <a:cubicBezTo>
                    <a:pt x="314326" y="1646932"/>
                    <a:pt x="284475" y="1676783"/>
                    <a:pt x="247651" y="1676783"/>
                  </a:cubicBezTo>
                  <a:cubicBezTo>
                    <a:pt x="210828" y="1676783"/>
                    <a:pt x="180976" y="1646932"/>
                    <a:pt x="180976" y="1610108"/>
                  </a:cubicBezTo>
                  <a:lnTo>
                    <a:pt x="180976" y="310133"/>
                  </a:lnTo>
                  <a:cubicBezTo>
                    <a:pt x="180976" y="273309"/>
                    <a:pt x="210828" y="243458"/>
                    <a:pt x="247651" y="243458"/>
                  </a:cubicBezTo>
                  <a:close/>
                  <a:moveTo>
                    <a:pt x="6581776" y="182880"/>
                  </a:moveTo>
                  <a:cubicBezTo>
                    <a:pt x="6618600" y="182880"/>
                    <a:pt x="6648451" y="212731"/>
                    <a:pt x="6648451" y="249555"/>
                  </a:cubicBezTo>
                  <a:lnTo>
                    <a:pt x="6648451" y="1670685"/>
                  </a:lnTo>
                  <a:cubicBezTo>
                    <a:pt x="6648451" y="1707509"/>
                    <a:pt x="6618600" y="1737360"/>
                    <a:pt x="6581776" y="1737360"/>
                  </a:cubicBezTo>
                  <a:cubicBezTo>
                    <a:pt x="6544952" y="1737360"/>
                    <a:pt x="6515101" y="1707509"/>
                    <a:pt x="6515101" y="1670685"/>
                  </a:cubicBezTo>
                  <a:lnTo>
                    <a:pt x="6515101" y="249555"/>
                  </a:lnTo>
                  <a:cubicBezTo>
                    <a:pt x="6515101" y="212731"/>
                    <a:pt x="6544952" y="182880"/>
                    <a:pt x="6581776" y="182880"/>
                  </a:cubicBezTo>
                  <a:close/>
                  <a:moveTo>
                    <a:pt x="3505201" y="182880"/>
                  </a:moveTo>
                  <a:cubicBezTo>
                    <a:pt x="3542025" y="182880"/>
                    <a:pt x="3571876" y="212731"/>
                    <a:pt x="3571876" y="249555"/>
                  </a:cubicBezTo>
                  <a:lnTo>
                    <a:pt x="3571876" y="1670685"/>
                  </a:lnTo>
                  <a:cubicBezTo>
                    <a:pt x="3571876" y="1707509"/>
                    <a:pt x="3542025" y="1737360"/>
                    <a:pt x="3505201" y="1737360"/>
                  </a:cubicBezTo>
                  <a:cubicBezTo>
                    <a:pt x="3468377" y="1737360"/>
                    <a:pt x="3438526" y="1707509"/>
                    <a:pt x="3438526" y="1670685"/>
                  </a:cubicBezTo>
                  <a:lnTo>
                    <a:pt x="3438526" y="249555"/>
                  </a:lnTo>
                  <a:cubicBezTo>
                    <a:pt x="3438526" y="212731"/>
                    <a:pt x="3468377" y="182880"/>
                    <a:pt x="3505201" y="182880"/>
                  </a:cubicBezTo>
                  <a:close/>
                  <a:moveTo>
                    <a:pt x="4048126" y="137160"/>
                  </a:moveTo>
                  <a:cubicBezTo>
                    <a:pt x="4084950" y="137160"/>
                    <a:pt x="4114801" y="167011"/>
                    <a:pt x="4114801" y="203835"/>
                  </a:cubicBezTo>
                  <a:lnTo>
                    <a:pt x="4114801" y="1716405"/>
                  </a:lnTo>
                  <a:cubicBezTo>
                    <a:pt x="4114801" y="1753229"/>
                    <a:pt x="4084950" y="1783080"/>
                    <a:pt x="4048126" y="1783080"/>
                  </a:cubicBezTo>
                  <a:cubicBezTo>
                    <a:pt x="4011302" y="1783080"/>
                    <a:pt x="3981451" y="1753229"/>
                    <a:pt x="3981451" y="1716405"/>
                  </a:cubicBezTo>
                  <a:lnTo>
                    <a:pt x="3981451" y="203835"/>
                  </a:lnTo>
                  <a:cubicBezTo>
                    <a:pt x="3981451" y="167011"/>
                    <a:pt x="4011302" y="137160"/>
                    <a:pt x="4048126" y="137160"/>
                  </a:cubicBezTo>
                  <a:close/>
                  <a:moveTo>
                    <a:pt x="2962276" y="137160"/>
                  </a:moveTo>
                  <a:cubicBezTo>
                    <a:pt x="2999100" y="137160"/>
                    <a:pt x="3028951" y="167011"/>
                    <a:pt x="3028951" y="203835"/>
                  </a:cubicBezTo>
                  <a:lnTo>
                    <a:pt x="3028951" y="1716405"/>
                  </a:lnTo>
                  <a:cubicBezTo>
                    <a:pt x="3028951" y="1753229"/>
                    <a:pt x="2999100" y="1783080"/>
                    <a:pt x="2962276" y="1783080"/>
                  </a:cubicBezTo>
                  <a:cubicBezTo>
                    <a:pt x="2925452" y="1783080"/>
                    <a:pt x="2895601" y="1753229"/>
                    <a:pt x="2895601" y="1716405"/>
                  </a:cubicBezTo>
                  <a:lnTo>
                    <a:pt x="2895601" y="203835"/>
                  </a:lnTo>
                  <a:cubicBezTo>
                    <a:pt x="2895601" y="167011"/>
                    <a:pt x="2925452" y="137160"/>
                    <a:pt x="2962276" y="137160"/>
                  </a:cubicBezTo>
                  <a:close/>
                  <a:moveTo>
                    <a:pt x="2781301" y="91440"/>
                  </a:moveTo>
                  <a:cubicBezTo>
                    <a:pt x="2818125" y="91440"/>
                    <a:pt x="2847976" y="121291"/>
                    <a:pt x="2847976" y="158115"/>
                  </a:cubicBezTo>
                  <a:lnTo>
                    <a:pt x="2847976" y="1762125"/>
                  </a:lnTo>
                  <a:cubicBezTo>
                    <a:pt x="2847976" y="1798949"/>
                    <a:pt x="2818125" y="1828800"/>
                    <a:pt x="2781301" y="1828800"/>
                  </a:cubicBezTo>
                  <a:cubicBezTo>
                    <a:pt x="2744477" y="1828800"/>
                    <a:pt x="2714626" y="1798949"/>
                    <a:pt x="2714626" y="1762125"/>
                  </a:cubicBezTo>
                  <a:lnTo>
                    <a:pt x="2714626" y="158115"/>
                  </a:lnTo>
                  <a:cubicBezTo>
                    <a:pt x="2714626" y="121291"/>
                    <a:pt x="2744477" y="91440"/>
                    <a:pt x="2781301" y="91440"/>
                  </a:cubicBezTo>
                  <a:close/>
                  <a:moveTo>
                    <a:pt x="6400801" y="0"/>
                  </a:moveTo>
                  <a:cubicBezTo>
                    <a:pt x="6437625" y="0"/>
                    <a:pt x="6467476" y="29851"/>
                    <a:pt x="6467476" y="66675"/>
                  </a:cubicBezTo>
                  <a:lnTo>
                    <a:pt x="6467476" y="1853565"/>
                  </a:lnTo>
                  <a:cubicBezTo>
                    <a:pt x="6467476" y="1890389"/>
                    <a:pt x="6437625" y="1920240"/>
                    <a:pt x="6400801" y="1920240"/>
                  </a:cubicBezTo>
                  <a:cubicBezTo>
                    <a:pt x="6363977" y="1920240"/>
                    <a:pt x="6334126" y="1890389"/>
                    <a:pt x="6334126" y="1853565"/>
                  </a:cubicBezTo>
                  <a:lnTo>
                    <a:pt x="6334126" y="66675"/>
                  </a:lnTo>
                  <a:cubicBezTo>
                    <a:pt x="6334126" y="29851"/>
                    <a:pt x="6363977" y="0"/>
                    <a:pt x="6400801" y="0"/>
                  </a:cubicBezTo>
                  <a:close/>
                  <a:moveTo>
                    <a:pt x="3867151" y="0"/>
                  </a:moveTo>
                  <a:cubicBezTo>
                    <a:pt x="3903975" y="0"/>
                    <a:pt x="3933826" y="29851"/>
                    <a:pt x="3933826" y="66675"/>
                  </a:cubicBezTo>
                  <a:lnTo>
                    <a:pt x="3933826" y="1853565"/>
                  </a:lnTo>
                  <a:cubicBezTo>
                    <a:pt x="3933826" y="1890389"/>
                    <a:pt x="3903975" y="1920240"/>
                    <a:pt x="3867151" y="1920240"/>
                  </a:cubicBezTo>
                  <a:cubicBezTo>
                    <a:pt x="3830327" y="1920240"/>
                    <a:pt x="3800476" y="1890389"/>
                    <a:pt x="3800476" y="1853565"/>
                  </a:cubicBezTo>
                  <a:lnTo>
                    <a:pt x="3800476" y="66675"/>
                  </a:lnTo>
                  <a:cubicBezTo>
                    <a:pt x="3800476" y="29851"/>
                    <a:pt x="3830327" y="0"/>
                    <a:pt x="38671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DF691C40-340A-44BC-A6B3-C3A20A9ED913}"/>
              </a:ext>
            </a:extLst>
          </p:cNvPr>
          <p:cNvSpPr txBox="1"/>
          <p:nvPr/>
        </p:nvSpPr>
        <p:spPr>
          <a:xfrm>
            <a:off x="-235131" y="4555697"/>
            <a:ext cx="12192000" cy="995209"/>
          </a:xfrm>
          <a:prstGeom prst="rect">
            <a:avLst/>
          </a:prstGeom>
          <a:noFill/>
        </p:spPr>
        <p:txBody>
          <a:bodyPr wrap="square" rtlCol="0" anchor="ctr">
            <a:spAutoFit/>
          </a:bodyPr>
          <a:lstStyle/>
          <a:p>
            <a:pPr algn="ctr"/>
            <a:r>
              <a:rPr lang="en-US" altLang="ko-KR" sz="5867" dirty="0">
                <a:solidFill>
                  <a:schemeClr val="tx1">
                    <a:lumMod val="85000"/>
                    <a:lumOff val="15000"/>
                  </a:schemeClr>
                </a:solidFill>
                <a:cs typeface="Arial" pitchFamily="34" charset="0"/>
              </a:rPr>
              <a:t>Thank You</a:t>
            </a:r>
            <a:endParaRPr lang="ko-KR" altLang="en-US" sz="5867" dirty="0">
              <a:solidFill>
                <a:schemeClr val="tx1">
                  <a:lumMod val="85000"/>
                  <a:lumOff val="15000"/>
                </a:schemeClr>
              </a:solidFill>
              <a:cs typeface="Arial" pitchFamily="34" charset="0"/>
            </a:endParaRPr>
          </a:p>
        </p:txBody>
      </p:sp>
      <p:grpSp>
        <p:nvGrpSpPr>
          <p:cNvPr id="45" name="Group 44">
            <a:extLst>
              <a:ext uri="{FF2B5EF4-FFF2-40B4-BE49-F238E27FC236}">
                <a16:creationId xmlns:a16="http://schemas.microsoft.com/office/drawing/2014/main" id="{5BECD075-2907-4A1A-A015-C6938925102D}"/>
              </a:ext>
            </a:extLst>
          </p:cNvPr>
          <p:cNvGrpSpPr/>
          <p:nvPr/>
        </p:nvGrpSpPr>
        <p:grpSpPr>
          <a:xfrm>
            <a:off x="5039568" y="710310"/>
            <a:ext cx="3147309" cy="3194716"/>
            <a:chOff x="5039564" y="60131"/>
            <a:chExt cx="3147309" cy="3194716"/>
          </a:xfrm>
        </p:grpSpPr>
        <p:grpSp>
          <p:nvGrpSpPr>
            <p:cNvPr id="14" name="Graphic 3">
              <a:extLst>
                <a:ext uri="{FF2B5EF4-FFF2-40B4-BE49-F238E27FC236}">
                  <a16:creationId xmlns:a16="http://schemas.microsoft.com/office/drawing/2014/main" id="{78168B4B-4C33-4FA7-B8EA-8B017E5A8D66}"/>
                </a:ext>
              </a:extLst>
            </p:cNvPr>
            <p:cNvGrpSpPr/>
            <p:nvPr/>
          </p:nvGrpSpPr>
          <p:grpSpPr>
            <a:xfrm>
              <a:off x="5039564" y="1209956"/>
              <a:ext cx="2238110" cy="2044891"/>
              <a:chOff x="4772025" y="2219325"/>
              <a:chExt cx="2647950" cy="2419350"/>
            </a:xfrm>
            <a:effectLst/>
          </p:grpSpPr>
          <p:sp>
            <p:nvSpPr>
              <p:cNvPr id="15" name="Freeform: Shape 14">
                <a:extLst>
                  <a:ext uri="{FF2B5EF4-FFF2-40B4-BE49-F238E27FC236}">
                    <a16:creationId xmlns:a16="http://schemas.microsoft.com/office/drawing/2014/main" id="{7EB96414-8EC4-4DAD-89E5-601D6068E389}"/>
                  </a:ext>
                </a:extLst>
              </p:cNvPr>
              <p:cNvSpPr/>
              <p:nvPr/>
            </p:nvSpPr>
            <p:spPr>
              <a:xfrm>
                <a:off x="4765834" y="2208978"/>
                <a:ext cx="2657475" cy="2438400"/>
              </a:xfrm>
              <a:custGeom>
                <a:avLst/>
                <a:gdLst>
                  <a:gd name="connsiteX0" fmla="*/ 2649379 w 2657475"/>
                  <a:gd name="connsiteY0" fmla="*/ 2105847 h 2438400"/>
                  <a:gd name="connsiteX1" fmla="*/ 2644616 w 2657475"/>
                  <a:gd name="connsiteY1" fmla="*/ 2094417 h 2438400"/>
                  <a:gd name="connsiteX2" fmla="*/ 2649379 w 2657475"/>
                  <a:gd name="connsiteY2" fmla="*/ 2070604 h 2438400"/>
                  <a:gd name="connsiteX3" fmla="*/ 2644616 w 2657475"/>
                  <a:gd name="connsiteY3" fmla="*/ 2062984 h 2438400"/>
                  <a:gd name="connsiteX4" fmla="*/ 2630329 w 2657475"/>
                  <a:gd name="connsiteY4" fmla="*/ 2055364 h 2438400"/>
                  <a:gd name="connsiteX5" fmla="*/ 2633186 w 2657475"/>
                  <a:gd name="connsiteY5" fmla="*/ 2039172 h 2438400"/>
                  <a:gd name="connsiteX6" fmla="*/ 2628424 w 2657475"/>
                  <a:gd name="connsiteY6" fmla="*/ 2032504 h 2438400"/>
                  <a:gd name="connsiteX7" fmla="*/ 2620804 w 2657475"/>
                  <a:gd name="connsiteY7" fmla="*/ 2029647 h 2438400"/>
                  <a:gd name="connsiteX8" fmla="*/ 2576036 w 2657475"/>
                  <a:gd name="connsiteY8" fmla="*/ 1994404 h 2438400"/>
                  <a:gd name="connsiteX9" fmla="*/ 2450306 w 2657475"/>
                  <a:gd name="connsiteY9" fmla="*/ 2037267 h 2438400"/>
                  <a:gd name="connsiteX10" fmla="*/ 2367439 w 2657475"/>
                  <a:gd name="connsiteY10" fmla="*/ 2059175 h 2438400"/>
                  <a:gd name="connsiteX11" fmla="*/ 2388394 w 2657475"/>
                  <a:gd name="connsiteY11" fmla="*/ 2002025 h 2438400"/>
                  <a:gd name="connsiteX12" fmla="*/ 2333149 w 2657475"/>
                  <a:gd name="connsiteY12" fmla="*/ 1995357 h 2438400"/>
                  <a:gd name="connsiteX13" fmla="*/ 2230279 w 2657475"/>
                  <a:gd name="connsiteY13" fmla="*/ 2017264 h 2438400"/>
                  <a:gd name="connsiteX14" fmla="*/ 2156936 w 2657475"/>
                  <a:gd name="connsiteY14" fmla="*/ 2010597 h 2438400"/>
                  <a:gd name="connsiteX15" fmla="*/ 2101691 w 2657475"/>
                  <a:gd name="connsiteY15" fmla="*/ 2037267 h 2438400"/>
                  <a:gd name="connsiteX16" fmla="*/ 1998821 w 2657475"/>
                  <a:gd name="connsiteY16" fmla="*/ 1897250 h 2438400"/>
                  <a:gd name="connsiteX17" fmla="*/ 2027396 w 2657475"/>
                  <a:gd name="connsiteY17" fmla="*/ 1709607 h 2438400"/>
                  <a:gd name="connsiteX18" fmla="*/ 2015966 w 2657475"/>
                  <a:gd name="connsiteY18" fmla="*/ 1630550 h 2438400"/>
                  <a:gd name="connsiteX19" fmla="*/ 1779746 w 2657475"/>
                  <a:gd name="connsiteY19" fmla="*/ 1366707 h 2438400"/>
                  <a:gd name="connsiteX20" fmla="*/ 1827371 w 2657475"/>
                  <a:gd name="connsiteY20" fmla="*/ 1300032 h 2438400"/>
                  <a:gd name="connsiteX21" fmla="*/ 1854041 w 2657475"/>
                  <a:gd name="connsiteY21" fmla="*/ 1255264 h 2438400"/>
                  <a:gd name="connsiteX22" fmla="*/ 1841659 w 2657475"/>
                  <a:gd name="connsiteY22" fmla="*/ 1220022 h 2438400"/>
                  <a:gd name="connsiteX23" fmla="*/ 1834991 w 2657475"/>
                  <a:gd name="connsiteY23" fmla="*/ 1188589 h 2438400"/>
                  <a:gd name="connsiteX24" fmla="*/ 1833086 w 2657475"/>
                  <a:gd name="connsiteY24" fmla="*/ 1147632 h 2438400"/>
                  <a:gd name="connsiteX25" fmla="*/ 1799749 w 2657475"/>
                  <a:gd name="connsiteY25" fmla="*/ 1114294 h 2438400"/>
                  <a:gd name="connsiteX26" fmla="*/ 1774031 w 2657475"/>
                  <a:gd name="connsiteY26" fmla="*/ 1078099 h 2438400"/>
                  <a:gd name="connsiteX27" fmla="*/ 1723549 w 2657475"/>
                  <a:gd name="connsiteY27" fmla="*/ 1099054 h 2438400"/>
                  <a:gd name="connsiteX28" fmla="*/ 1654016 w 2657475"/>
                  <a:gd name="connsiteY28" fmla="*/ 1186684 h 2438400"/>
                  <a:gd name="connsiteX29" fmla="*/ 1637824 w 2657475"/>
                  <a:gd name="connsiteY29" fmla="*/ 1186684 h 2438400"/>
                  <a:gd name="connsiteX30" fmla="*/ 1458754 w 2657475"/>
                  <a:gd name="connsiteY30" fmla="*/ 1060954 h 2438400"/>
                  <a:gd name="connsiteX31" fmla="*/ 1353979 w 2657475"/>
                  <a:gd name="connsiteY31" fmla="*/ 1099054 h 2438400"/>
                  <a:gd name="connsiteX32" fmla="*/ 1339691 w 2657475"/>
                  <a:gd name="connsiteY32" fmla="*/ 1081909 h 2438400"/>
                  <a:gd name="connsiteX33" fmla="*/ 1256824 w 2657475"/>
                  <a:gd name="connsiteY33" fmla="*/ 1012377 h 2438400"/>
                  <a:gd name="connsiteX34" fmla="*/ 1223486 w 2657475"/>
                  <a:gd name="connsiteY34" fmla="*/ 958084 h 2438400"/>
                  <a:gd name="connsiteX35" fmla="*/ 1261586 w 2657475"/>
                  <a:gd name="connsiteY35" fmla="*/ 899029 h 2438400"/>
                  <a:gd name="connsiteX36" fmla="*/ 1299686 w 2657475"/>
                  <a:gd name="connsiteY36" fmla="*/ 920937 h 2438400"/>
                  <a:gd name="connsiteX37" fmla="*/ 1358741 w 2657475"/>
                  <a:gd name="connsiteY37" fmla="*/ 916174 h 2438400"/>
                  <a:gd name="connsiteX38" fmla="*/ 1366361 w 2657475"/>
                  <a:gd name="connsiteY38" fmla="*/ 887599 h 2438400"/>
                  <a:gd name="connsiteX39" fmla="*/ 1399699 w 2657475"/>
                  <a:gd name="connsiteY39" fmla="*/ 889504 h 2438400"/>
                  <a:gd name="connsiteX40" fmla="*/ 1412081 w 2657475"/>
                  <a:gd name="connsiteY40" fmla="*/ 865692 h 2438400"/>
                  <a:gd name="connsiteX41" fmla="*/ 1440656 w 2657475"/>
                  <a:gd name="connsiteY41" fmla="*/ 860929 h 2438400"/>
                  <a:gd name="connsiteX42" fmla="*/ 1452086 w 2657475"/>
                  <a:gd name="connsiteY42" fmla="*/ 830449 h 2438400"/>
                  <a:gd name="connsiteX43" fmla="*/ 1497806 w 2657475"/>
                  <a:gd name="connsiteY43" fmla="*/ 825687 h 2438400"/>
                  <a:gd name="connsiteX44" fmla="*/ 1513999 w 2657475"/>
                  <a:gd name="connsiteY44" fmla="*/ 797112 h 2438400"/>
                  <a:gd name="connsiteX45" fmla="*/ 1520666 w 2657475"/>
                  <a:gd name="connsiteY45" fmla="*/ 687574 h 2438400"/>
                  <a:gd name="connsiteX46" fmla="*/ 1560671 w 2657475"/>
                  <a:gd name="connsiteY46" fmla="*/ 654237 h 2438400"/>
                  <a:gd name="connsiteX47" fmla="*/ 1667351 w 2657475"/>
                  <a:gd name="connsiteY47" fmla="*/ 541842 h 2438400"/>
                  <a:gd name="connsiteX48" fmla="*/ 1674019 w 2657475"/>
                  <a:gd name="connsiteY48" fmla="*/ 578037 h 2438400"/>
                  <a:gd name="connsiteX49" fmla="*/ 1697831 w 2657475"/>
                  <a:gd name="connsiteY49" fmla="*/ 511362 h 2438400"/>
                  <a:gd name="connsiteX50" fmla="*/ 1718786 w 2657475"/>
                  <a:gd name="connsiteY50" fmla="*/ 552319 h 2438400"/>
                  <a:gd name="connsiteX51" fmla="*/ 1749266 w 2657475"/>
                  <a:gd name="connsiteY51" fmla="*/ 473262 h 2438400"/>
                  <a:gd name="connsiteX52" fmla="*/ 1768316 w 2657475"/>
                  <a:gd name="connsiteY52" fmla="*/ 552319 h 2438400"/>
                  <a:gd name="connsiteX53" fmla="*/ 1777841 w 2657475"/>
                  <a:gd name="connsiteY53" fmla="*/ 436114 h 2438400"/>
                  <a:gd name="connsiteX54" fmla="*/ 1744504 w 2657475"/>
                  <a:gd name="connsiteY54" fmla="*/ 324672 h 2438400"/>
                  <a:gd name="connsiteX55" fmla="*/ 1623536 w 2657475"/>
                  <a:gd name="connsiteY55" fmla="*/ 188464 h 2438400"/>
                  <a:gd name="connsiteX56" fmla="*/ 1264444 w 2657475"/>
                  <a:gd name="connsiteY56" fmla="*/ 7489 h 2438400"/>
                  <a:gd name="connsiteX57" fmla="*/ 845344 w 2657475"/>
                  <a:gd name="connsiteY57" fmla="*/ 407539 h 2438400"/>
                  <a:gd name="connsiteX58" fmla="*/ 673894 w 2657475"/>
                  <a:gd name="connsiteY58" fmla="*/ 515172 h 2438400"/>
                  <a:gd name="connsiteX59" fmla="*/ 432911 w 2657475"/>
                  <a:gd name="connsiteY59" fmla="*/ 683764 h 2438400"/>
                  <a:gd name="connsiteX60" fmla="*/ 328136 w 2657475"/>
                  <a:gd name="connsiteY60" fmla="*/ 871407 h 2438400"/>
                  <a:gd name="connsiteX61" fmla="*/ 210979 w 2657475"/>
                  <a:gd name="connsiteY61" fmla="*/ 1068574 h 2438400"/>
                  <a:gd name="connsiteX62" fmla="*/ 90964 w 2657475"/>
                  <a:gd name="connsiteY62" fmla="*/ 1174302 h 2438400"/>
                  <a:gd name="connsiteX63" fmla="*/ 133826 w 2657475"/>
                  <a:gd name="connsiteY63" fmla="*/ 1162872 h 2438400"/>
                  <a:gd name="connsiteX64" fmla="*/ 16669 w 2657475"/>
                  <a:gd name="connsiteY64" fmla="*/ 1445764 h 2438400"/>
                  <a:gd name="connsiteX65" fmla="*/ 64294 w 2657475"/>
                  <a:gd name="connsiteY65" fmla="*/ 1400997 h 2438400"/>
                  <a:gd name="connsiteX66" fmla="*/ 38576 w 2657475"/>
                  <a:gd name="connsiteY66" fmla="*/ 1543872 h 2438400"/>
                  <a:gd name="connsiteX67" fmla="*/ 7144 w 2657475"/>
                  <a:gd name="connsiteY67" fmla="*/ 1769614 h 2438400"/>
                  <a:gd name="connsiteX68" fmla="*/ 57626 w 2657475"/>
                  <a:gd name="connsiteY68" fmla="*/ 1696272 h 2438400"/>
                  <a:gd name="connsiteX69" fmla="*/ 10001 w 2657475"/>
                  <a:gd name="connsiteY69" fmla="*/ 1889629 h 2438400"/>
                  <a:gd name="connsiteX70" fmla="*/ 64294 w 2657475"/>
                  <a:gd name="connsiteY70" fmla="*/ 1791522 h 2438400"/>
                  <a:gd name="connsiteX71" fmla="*/ 32861 w 2657475"/>
                  <a:gd name="connsiteY71" fmla="*/ 2001072 h 2438400"/>
                  <a:gd name="connsiteX72" fmla="*/ 68104 w 2657475"/>
                  <a:gd name="connsiteY72" fmla="*/ 2184905 h 2438400"/>
                  <a:gd name="connsiteX73" fmla="*/ 147161 w 2657475"/>
                  <a:gd name="connsiteY73" fmla="*/ 2175380 h 2438400"/>
                  <a:gd name="connsiteX74" fmla="*/ 347186 w 2657475"/>
                  <a:gd name="connsiteY74" fmla="*/ 2429697 h 2438400"/>
                  <a:gd name="connsiteX75" fmla="*/ 718661 w 2657475"/>
                  <a:gd name="connsiteY75" fmla="*/ 2391597 h 2438400"/>
                  <a:gd name="connsiteX76" fmla="*/ 816769 w 2657475"/>
                  <a:gd name="connsiteY76" fmla="*/ 2322064 h 2438400"/>
                  <a:gd name="connsiteX77" fmla="*/ 890111 w 2657475"/>
                  <a:gd name="connsiteY77" fmla="*/ 2264914 h 2438400"/>
                  <a:gd name="connsiteX78" fmla="*/ 940594 w 2657475"/>
                  <a:gd name="connsiteY78" fmla="*/ 2243007 h 2438400"/>
                  <a:gd name="connsiteX79" fmla="*/ 994886 w 2657475"/>
                  <a:gd name="connsiteY79" fmla="*/ 2226814 h 2438400"/>
                  <a:gd name="connsiteX80" fmla="*/ 1011079 w 2657475"/>
                  <a:gd name="connsiteY80" fmla="*/ 2160139 h 2438400"/>
                  <a:gd name="connsiteX81" fmla="*/ 1032986 w 2657475"/>
                  <a:gd name="connsiteY81" fmla="*/ 2143947 h 2438400"/>
                  <a:gd name="connsiteX82" fmla="*/ 1042511 w 2657475"/>
                  <a:gd name="connsiteY82" fmla="*/ 2089654 h 2438400"/>
                  <a:gd name="connsiteX83" fmla="*/ 1052036 w 2657475"/>
                  <a:gd name="connsiteY83" fmla="*/ 2022979 h 2438400"/>
                  <a:gd name="connsiteX84" fmla="*/ 1061561 w 2657475"/>
                  <a:gd name="connsiteY84" fmla="*/ 1930587 h 2438400"/>
                  <a:gd name="connsiteX85" fmla="*/ 1087279 w 2657475"/>
                  <a:gd name="connsiteY85" fmla="*/ 1866769 h 2438400"/>
                  <a:gd name="connsiteX86" fmla="*/ 1306354 w 2657475"/>
                  <a:gd name="connsiteY86" fmla="*/ 1606737 h 2438400"/>
                  <a:gd name="connsiteX87" fmla="*/ 1382554 w 2657475"/>
                  <a:gd name="connsiteY87" fmla="*/ 1561969 h 2438400"/>
                  <a:gd name="connsiteX88" fmla="*/ 1413986 w 2657475"/>
                  <a:gd name="connsiteY88" fmla="*/ 1578162 h 2438400"/>
                  <a:gd name="connsiteX89" fmla="*/ 1615916 w 2657475"/>
                  <a:gd name="connsiteY89" fmla="*/ 1890582 h 2438400"/>
                  <a:gd name="connsiteX90" fmla="*/ 1768316 w 2657475"/>
                  <a:gd name="connsiteY90" fmla="*/ 2219194 h 2438400"/>
                  <a:gd name="connsiteX91" fmla="*/ 1804511 w 2657475"/>
                  <a:gd name="connsiteY91" fmla="*/ 2371594 h 2438400"/>
                  <a:gd name="connsiteX92" fmla="*/ 1925479 w 2657475"/>
                  <a:gd name="connsiteY92" fmla="*/ 2350639 h 2438400"/>
                  <a:gd name="connsiteX93" fmla="*/ 1958816 w 2657475"/>
                  <a:gd name="connsiteY93" fmla="*/ 2317302 h 2438400"/>
                  <a:gd name="connsiteX94" fmla="*/ 2009299 w 2657475"/>
                  <a:gd name="connsiteY94" fmla="*/ 2347782 h 2438400"/>
                  <a:gd name="connsiteX95" fmla="*/ 2095024 w 2657475"/>
                  <a:gd name="connsiteY95" fmla="*/ 2430650 h 2438400"/>
                  <a:gd name="connsiteX96" fmla="*/ 2230279 w 2657475"/>
                  <a:gd name="connsiteY96" fmla="*/ 2363975 h 2438400"/>
                  <a:gd name="connsiteX97" fmla="*/ 2435066 w 2657475"/>
                  <a:gd name="connsiteY97" fmla="*/ 2283012 h 2438400"/>
                  <a:gd name="connsiteX98" fmla="*/ 2546509 w 2657475"/>
                  <a:gd name="connsiteY98" fmla="*/ 2227767 h 2438400"/>
                  <a:gd name="connsiteX99" fmla="*/ 2630329 w 2657475"/>
                  <a:gd name="connsiteY99" fmla="*/ 2172522 h 2438400"/>
                  <a:gd name="connsiteX100" fmla="*/ 2647474 w 2657475"/>
                  <a:gd name="connsiteY100" fmla="*/ 2161092 h 2438400"/>
                  <a:gd name="connsiteX101" fmla="*/ 2647474 w 2657475"/>
                  <a:gd name="connsiteY101" fmla="*/ 2143947 h 2438400"/>
                  <a:gd name="connsiteX102" fmla="*/ 2655094 w 2657475"/>
                  <a:gd name="connsiteY102" fmla="*/ 2131564 h 2438400"/>
                  <a:gd name="connsiteX103" fmla="*/ 2649379 w 2657475"/>
                  <a:gd name="connsiteY103" fmla="*/ 2105847 h 2438400"/>
                  <a:gd name="connsiteX104" fmla="*/ 918686 w 2657475"/>
                  <a:gd name="connsiteY104" fmla="*/ 1436239 h 2438400"/>
                  <a:gd name="connsiteX105" fmla="*/ 897731 w 2657475"/>
                  <a:gd name="connsiteY105" fmla="*/ 1472434 h 2438400"/>
                  <a:gd name="connsiteX106" fmla="*/ 873919 w 2657475"/>
                  <a:gd name="connsiteY106" fmla="*/ 1496247 h 2438400"/>
                  <a:gd name="connsiteX107" fmla="*/ 832961 w 2657475"/>
                  <a:gd name="connsiteY107" fmla="*/ 1532442 h 2438400"/>
                  <a:gd name="connsiteX108" fmla="*/ 804386 w 2657475"/>
                  <a:gd name="connsiteY108" fmla="*/ 1537204 h 2438400"/>
                  <a:gd name="connsiteX109" fmla="*/ 783431 w 2657475"/>
                  <a:gd name="connsiteY109" fmla="*/ 1515297 h 2438400"/>
                  <a:gd name="connsiteX110" fmla="*/ 752951 w 2657475"/>
                  <a:gd name="connsiteY110" fmla="*/ 1508629 h 2438400"/>
                  <a:gd name="connsiteX111" fmla="*/ 754856 w 2657475"/>
                  <a:gd name="connsiteY111" fmla="*/ 1454337 h 2438400"/>
                  <a:gd name="connsiteX112" fmla="*/ 826294 w 2657475"/>
                  <a:gd name="connsiteY112" fmla="*/ 1399092 h 2438400"/>
                  <a:gd name="connsiteX113" fmla="*/ 871061 w 2657475"/>
                  <a:gd name="connsiteY113" fmla="*/ 1291459 h 2438400"/>
                  <a:gd name="connsiteX114" fmla="*/ 915829 w 2657475"/>
                  <a:gd name="connsiteY114" fmla="*/ 1286697 h 2438400"/>
                  <a:gd name="connsiteX115" fmla="*/ 1001554 w 2657475"/>
                  <a:gd name="connsiteY115" fmla="*/ 1374327 h 2438400"/>
                  <a:gd name="connsiteX116" fmla="*/ 918686 w 2657475"/>
                  <a:gd name="connsiteY116" fmla="*/ 1436239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2657475" h="2438400">
                    <a:moveTo>
                      <a:pt x="2649379" y="2105847"/>
                    </a:moveTo>
                    <a:lnTo>
                      <a:pt x="2644616" y="2094417"/>
                    </a:lnTo>
                    <a:lnTo>
                      <a:pt x="2649379" y="2070604"/>
                    </a:lnTo>
                    <a:lnTo>
                      <a:pt x="2644616" y="2062984"/>
                    </a:lnTo>
                    <a:lnTo>
                      <a:pt x="2630329" y="2055364"/>
                    </a:lnTo>
                    <a:lnTo>
                      <a:pt x="2633186" y="2039172"/>
                    </a:lnTo>
                    <a:lnTo>
                      <a:pt x="2628424" y="2032504"/>
                    </a:lnTo>
                    <a:lnTo>
                      <a:pt x="2620804" y="2029647"/>
                    </a:lnTo>
                    <a:cubicBezTo>
                      <a:pt x="2620804" y="2029647"/>
                      <a:pt x="2628424" y="1980117"/>
                      <a:pt x="2576036" y="1994404"/>
                    </a:cubicBezTo>
                    <a:cubicBezTo>
                      <a:pt x="2576036" y="1994404"/>
                      <a:pt x="2493169" y="2006787"/>
                      <a:pt x="2450306" y="2037267"/>
                    </a:cubicBezTo>
                    <a:cubicBezTo>
                      <a:pt x="2450306" y="2037267"/>
                      <a:pt x="2404586" y="2058222"/>
                      <a:pt x="2367439" y="2059175"/>
                    </a:cubicBezTo>
                    <a:cubicBezTo>
                      <a:pt x="2367439" y="2059175"/>
                      <a:pt x="2397919" y="2025837"/>
                      <a:pt x="2388394" y="2002025"/>
                    </a:cubicBezTo>
                    <a:cubicBezTo>
                      <a:pt x="2388394" y="2002025"/>
                      <a:pt x="2376964" y="1970592"/>
                      <a:pt x="2333149" y="1995357"/>
                    </a:cubicBezTo>
                    <a:cubicBezTo>
                      <a:pt x="2333149" y="1995357"/>
                      <a:pt x="2290286" y="2021075"/>
                      <a:pt x="2230279" y="2017264"/>
                    </a:cubicBezTo>
                    <a:cubicBezTo>
                      <a:pt x="2230279" y="2017264"/>
                      <a:pt x="2194084" y="2015359"/>
                      <a:pt x="2156936" y="2010597"/>
                    </a:cubicBezTo>
                    <a:cubicBezTo>
                      <a:pt x="2156936" y="2010597"/>
                      <a:pt x="2128361" y="2013454"/>
                      <a:pt x="2101691" y="2037267"/>
                    </a:cubicBezTo>
                    <a:cubicBezTo>
                      <a:pt x="2101691" y="2037267"/>
                      <a:pt x="2020729" y="1970592"/>
                      <a:pt x="1998821" y="1897250"/>
                    </a:cubicBezTo>
                    <a:cubicBezTo>
                      <a:pt x="1998821" y="1897250"/>
                      <a:pt x="2025491" y="1808667"/>
                      <a:pt x="2027396" y="1709607"/>
                    </a:cubicBezTo>
                    <a:cubicBezTo>
                      <a:pt x="2027396" y="1709607"/>
                      <a:pt x="2024539" y="1674364"/>
                      <a:pt x="2015966" y="1630550"/>
                    </a:cubicBezTo>
                    <a:cubicBezTo>
                      <a:pt x="2015966" y="1630550"/>
                      <a:pt x="1889284" y="1452432"/>
                      <a:pt x="1779746" y="1366707"/>
                    </a:cubicBezTo>
                    <a:cubicBezTo>
                      <a:pt x="1779746" y="1366707"/>
                      <a:pt x="1810226" y="1349562"/>
                      <a:pt x="1827371" y="1300032"/>
                    </a:cubicBezTo>
                    <a:cubicBezTo>
                      <a:pt x="1827371" y="1300032"/>
                      <a:pt x="1834991" y="1269552"/>
                      <a:pt x="1854041" y="1255264"/>
                    </a:cubicBezTo>
                    <a:cubicBezTo>
                      <a:pt x="1854041" y="1255264"/>
                      <a:pt x="1868329" y="1231452"/>
                      <a:pt x="1841659" y="1220022"/>
                    </a:cubicBezTo>
                    <a:cubicBezTo>
                      <a:pt x="1841659" y="1220022"/>
                      <a:pt x="1829276" y="1200972"/>
                      <a:pt x="1834991" y="1188589"/>
                    </a:cubicBezTo>
                    <a:cubicBezTo>
                      <a:pt x="1834991" y="1188589"/>
                      <a:pt x="1852136" y="1147632"/>
                      <a:pt x="1833086" y="1147632"/>
                    </a:cubicBezTo>
                    <a:cubicBezTo>
                      <a:pt x="1833086" y="1147632"/>
                      <a:pt x="1797844" y="1130487"/>
                      <a:pt x="1799749" y="1114294"/>
                    </a:cubicBezTo>
                    <a:cubicBezTo>
                      <a:pt x="1799749" y="1114294"/>
                      <a:pt x="1814036" y="1073337"/>
                      <a:pt x="1774031" y="1078099"/>
                    </a:cubicBezTo>
                    <a:cubicBezTo>
                      <a:pt x="1774031" y="1078099"/>
                      <a:pt x="1764506" y="1073337"/>
                      <a:pt x="1723549" y="1099054"/>
                    </a:cubicBezTo>
                    <a:cubicBezTo>
                      <a:pt x="1723549" y="1099054"/>
                      <a:pt x="1668304" y="1151442"/>
                      <a:pt x="1654016" y="1186684"/>
                    </a:cubicBezTo>
                    <a:lnTo>
                      <a:pt x="1637824" y="1186684"/>
                    </a:lnTo>
                    <a:cubicBezTo>
                      <a:pt x="1637824" y="1186684"/>
                      <a:pt x="1596866" y="1074289"/>
                      <a:pt x="1458754" y="1060954"/>
                    </a:cubicBezTo>
                    <a:cubicBezTo>
                      <a:pt x="1458754" y="1060954"/>
                      <a:pt x="1409224" y="1051429"/>
                      <a:pt x="1353979" y="1099054"/>
                    </a:cubicBezTo>
                    <a:lnTo>
                      <a:pt x="1339691" y="1081909"/>
                    </a:lnTo>
                    <a:lnTo>
                      <a:pt x="1256824" y="1012377"/>
                    </a:lnTo>
                    <a:cubicBezTo>
                      <a:pt x="1256824" y="1012377"/>
                      <a:pt x="1223486" y="1005709"/>
                      <a:pt x="1223486" y="958084"/>
                    </a:cubicBezTo>
                    <a:cubicBezTo>
                      <a:pt x="1223486" y="958084"/>
                      <a:pt x="1216819" y="907602"/>
                      <a:pt x="1261586" y="899029"/>
                    </a:cubicBezTo>
                    <a:cubicBezTo>
                      <a:pt x="1261586" y="899029"/>
                      <a:pt x="1285399" y="896172"/>
                      <a:pt x="1299686" y="920937"/>
                    </a:cubicBezTo>
                    <a:cubicBezTo>
                      <a:pt x="1299686" y="920937"/>
                      <a:pt x="1334929" y="954274"/>
                      <a:pt x="1358741" y="916174"/>
                    </a:cubicBezTo>
                    <a:cubicBezTo>
                      <a:pt x="1358741" y="916174"/>
                      <a:pt x="1361599" y="899982"/>
                      <a:pt x="1366361" y="887599"/>
                    </a:cubicBezTo>
                    <a:cubicBezTo>
                      <a:pt x="1366361" y="887599"/>
                      <a:pt x="1382554" y="897124"/>
                      <a:pt x="1399699" y="889504"/>
                    </a:cubicBezTo>
                    <a:cubicBezTo>
                      <a:pt x="1399699" y="889504"/>
                      <a:pt x="1412081" y="884742"/>
                      <a:pt x="1412081" y="865692"/>
                    </a:cubicBezTo>
                    <a:cubicBezTo>
                      <a:pt x="1412081" y="865692"/>
                      <a:pt x="1416844" y="854262"/>
                      <a:pt x="1440656" y="860929"/>
                    </a:cubicBezTo>
                    <a:cubicBezTo>
                      <a:pt x="1440656" y="860929"/>
                      <a:pt x="1450181" y="865692"/>
                      <a:pt x="1452086" y="830449"/>
                    </a:cubicBezTo>
                    <a:lnTo>
                      <a:pt x="1497806" y="825687"/>
                    </a:lnTo>
                    <a:cubicBezTo>
                      <a:pt x="1497806" y="825687"/>
                      <a:pt x="1514951" y="827592"/>
                      <a:pt x="1513999" y="797112"/>
                    </a:cubicBezTo>
                    <a:cubicBezTo>
                      <a:pt x="1513999" y="797112"/>
                      <a:pt x="1506379" y="711387"/>
                      <a:pt x="1520666" y="687574"/>
                    </a:cubicBezTo>
                    <a:cubicBezTo>
                      <a:pt x="1520666" y="687574"/>
                      <a:pt x="1533049" y="671382"/>
                      <a:pt x="1560671" y="654237"/>
                    </a:cubicBezTo>
                    <a:cubicBezTo>
                      <a:pt x="1560671" y="654237"/>
                      <a:pt x="1643539" y="604707"/>
                      <a:pt x="1667351" y="541842"/>
                    </a:cubicBezTo>
                    <a:cubicBezTo>
                      <a:pt x="1667351" y="541842"/>
                      <a:pt x="1686401" y="551367"/>
                      <a:pt x="1674019" y="578037"/>
                    </a:cubicBezTo>
                    <a:cubicBezTo>
                      <a:pt x="1674019" y="578037"/>
                      <a:pt x="1697831" y="561844"/>
                      <a:pt x="1697831" y="511362"/>
                    </a:cubicBezTo>
                    <a:cubicBezTo>
                      <a:pt x="1697831" y="511362"/>
                      <a:pt x="1721644" y="514219"/>
                      <a:pt x="1718786" y="552319"/>
                    </a:cubicBezTo>
                    <a:cubicBezTo>
                      <a:pt x="1718786" y="552319"/>
                      <a:pt x="1750219" y="506599"/>
                      <a:pt x="1749266" y="473262"/>
                    </a:cubicBezTo>
                    <a:cubicBezTo>
                      <a:pt x="1749266" y="473262"/>
                      <a:pt x="1789271" y="466594"/>
                      <a:pt x="1768316" y="552319"/>
                    </a:cubicBezTo>
                    <a:cubicBezTo>
                      <a:pt x="1768316" y="552319"/>
                      <a:pt x="1794986" y="498027"/>
                      <a:pt x="1777841" y="436114"/>
                    </a:cubicBezTo>
                    <a:cubicBezTo>
                      <a:pt x="1777841" y="436114"/>
                      <a:pt x="1763554" y="352294"/>
                      <a:pt x="1744504" y="324672"/>
                    </a:cubicBezTo>
                    <a:cubicBezTo>
                      <a:pt x="1744504" y="324672"/>
                      <a:pt x="1665446" y="183702"/>
                      <a:pt x="1623536" y="188464"/>
                    </a:cubicBezTo>
                    <a:cubicBezTo>
                      <a:pt x="1623536" y="188464"/>
                      <a:pt x="1473994" y="-2036"/>
                      <a:pt x="1264444" y="7489"/>
                    </a:cubicBezTo>
                    <a:cubicBezTo>
                      <a:pt x="1264444" y="7489"/>
                      <a:pt x="1023461" y="-11561"/>
                      <a:pt x="845344" y="407539"/>
                    </a:cubicBezTo>
                    <a:cubicBezTo>
                      <a:pt x="845344" y="407539"/>
                      <a:pt x="838676" y="461832"/>
                      <a:pt x="673894" y="515172"/>
                    </a:cubicBezTo>
                    <a:cubicBezTo>
                      <a:pt x="673894" y="515172"/>
                      <a:pt x="537686" y="543747"/>
                      <a:pt x="432911" y="683764"/>
                    </a:cubicBezTo>
                    <a:cubicBezTo>
                      <a:pt x="432911" y="683764"/>
                      <a:pt x="369094" y="766632"/>
                      <a:pt x="328136" y="871407"/>
                    </a:cubicBezTo>
                    <a:cubicBezTo>
                      <a:pt x="328136" y="871407"/>
                      <a:pt x="280511" y="1007614"/>
                      <a:pt x="210979" y="1068574"/>
                    </a:cubicBezTo>
                    <a:lnTo>
                      <a:pt x="90964" y="1174302"/>
                    </a:lnTo>
                    <a:cubicBezTo>
                      <a:pt x="97631" y="1169539"/>
                      <a:pt x="110966" y="1162872"/>
                      <a:pt x="133826" y="1162872"/>
                    </a:cubicBezTo>
                    <a:cubicBezTo>
                      <a:pt x="133826" y="1162872"/>
                      <a:pt x="35719" y="1305747"/>
                      <a:pt x="16669" y="1445764"/>
                    </a:cubicBezTo>
                    <a:cubicBezTo>
                      <a:pt x="16669" y="1445764"/>
                      <a:pt x="45244" y="1404807"/>
                      <a:pt x="64294" y="1400997"/>
                    </a:cubicBezTo>
                    <a:cubicBezTo>
                      <a:pt x="64294" y="1400997"/>
                      <a:pt x="32861" y="1461004"/>
                      <a:pt x="38576" y="1543872"/>
                    </a:cubicBezTo>
                    <a:cubicBezTo>
                      <a:pt x="38576" y="1543872"/>
                      <a:pt x="48101" y="1651504"/>
                      <a:pt x="7144" y="1769614"/>
                    </a:cubicBezTo>
                    <a:cubicBezTo>
                      <a:pt x="7144" y="1769614"/>
                      <a:pt x="32861" y="1757232"/>
                      <a:pt x="57626" y="1696272"/>
                    </a:cubicBezTo>
                    <a:cubicBezTo>
                      <a:pt x="57626" y="1696272"/>
                      <a:pt x="3334" y="1832479"/>
                      <a:pt x="10001" y="1889629"/>
                    </a:cubicBezTo>
                    <a:cubicBezTo>
                      <a:pt x="10001" y="1889629"/>
                      <a:pt x="26194" y="1803904"/>
                      <a:pt x="64294" y="1791522"/>
                    </a:cubicBezTo>
                    <a:cubicBezTo>
                      <a:pt x="64294" y="1791522"/>
                      <a:pt x="64294" y="1956304"/>
                      <a:pt x="32861" y="2001072"/>
                    </a:cubicBezTo>
                    <a:cubicBezTo>
                      <a:pt x="32861" y="2001072"/>
                      <a:pt x="64294" y="2093464"/>
                      <a:pt x="68104" y="2184905"/>
                    </a:cubicBezTo>
                    <a:lnTo>
                      <a:pt x="147161" y="2175380"/>
                    </a:lnTo>
                    <a:cubicBezTo>
                      <a:pt x="147161" y="2175380"/>
                      <a:pt x="125254" y="2382072"/>
                      <a:pt x="347186" y="2429697"/>
                    </a:cubicBezTo>
                    <a:cubicBezTo>
                      <a:pt x="347186" y="2429697"/>
                      <a:pt x="591979" y="2445889"/>
                      <a:pt x="718661" y="2391597"/>
                    </a:cubicBezTo>
                    <a:cubicBezTo>
                      <a:pt x="718661" y="2391597"/>
                      <a:pt x="794861" y="2356355"/>
                      <a:pt x="816769" y="2322064"/>
                    </a:cubicBezTo>
                    <a:cubicBezTo>
                      <a:pt x="816769" y="2322064"/>
                      <a:pt x="835819" y="2331589"/>
                      <a:pt x="890111" y="2264914"/>
                    </a:cubicBezTo>
                    <a:lnTo>
                      <a:pt x="940594" y="2243007"/>
                    </a:lnTo>
                    <a:lnTo>
                      <a:pt x="994886" y="2226814"/>
                    </a:lnTo>
                    <a:lnTo>
                      <a:pt x="1011079" y="2160139"/>
                    </a:lnTo>
                    <a:lnTo>
                      <a:pt x="1032986" y="2143947"/>
                    </a:lnTo>
                    <a:cubicBezTo>
                      <a:pt x="1032986" y="2143947"/>
                      <a:pt x="1071086" y="2146805"/>
                      <a:pt x="1042511" y="2089654"/>
                    </a:cubicBezTo>
                    <a:cubicBezTo>
                      <a:pt x="1042511" y="2089654"/>
                      <a:pt x="1020604" y="2039172"/>
                      <a:pt x="1052036" y="2022979"/>
                    </a:cubicBezTo>
                    <a:cubicBezTo>
                      <a:pt x="1052036" y="2022979"/>
                      <a:pt x="1077754" y="2013454"/>
                      <a:pt x="1061561" y="1930587"/>
                    </a:cubicBezTo>
                    <a:cubicBezTo>
                      <a:pt x="1061561" y="1930587"/>
                      <a:pt x="1052036" y="1882962"/>
                      <a:pt x="1087279" y="1866769"/>
                    </a:cubicBezTo>
                    <a:cubicBezTo>
                      <a:pt x="1087279" y="1866769"/>
                      <a:pt x="1153954" y="1831527"/>
                      <a:pt x="1306354" y="1606737"/>
                    </a:cubicBezTo>
                    <a:cubicBezTo>
                      <a:pt x="1306354" y="1606737"/>
                      <a:pt x="1351121" y="1552444"/>
                      <a:pt x="1382554" y="1561969"/>
                    </a:cubicBezTo>
                    <a:cubicBezTo>
                      <a:pt x="1382554" y="1561969"/>
                      <a:pt x="1413986" y="1540062"/>
                      <a:pt x="1413986" y="1578162"/>
                    </a:cubicBezTo>
                    <a:cubicBezTo>
                      <a:pt x="1413986" y="1578162"/>
                      <a:pt x="1488281" y="1792475"/>
                      <a:pt x="1615916" y="1890582"/>
                    </a:cubicBezTo>
                    <a:cubicBezTo>
                      <a:pt x="1615916" y="1890582"/>
                      <a:pt x="1730216" y="2060127"/>
                      <a:pt x="1768316" y="2219194"/>
                    </a:cubicBezTo>
                    <a:cubicBezTo>
                      <a:pt x="1768316" y="2219194"/>
                      <a:pt x="1755934" y="2343019"/>
                      <a:pt x="1804511" y="2371594"/>
                    </a:cubicBezTo>
                    <a:cubicBezTo>
                      <a:pt x="1804511" y="2371594"/>
                      <a:pt x="1871186" y="2412552"/>
                      <a:pt x="1925479" y="2350639"/>
                    </a:cubicBezTo>
                    <a:lnTo>
                      <a:pt x="1958816" y="2317302"/>
                    </a:lnTo>
                    <a:cubicBezTo>
                      <a:pt x="1958816" y="2317302"/>
                      <a:pt x="2003584" y="2286822"/>
                      <a:pt x="2009299" y="2347782"/>
                    </a:cubicBezTo>
                    <a:cubicBezTo>
                      <a:pt x="2009299" y="2347782"/>
                      <a:pt x="2033111" y="2431602"/>
                      <a:pt x="2095024" y="2430650"/>
                    </a:cubicBezTo>
                    <a:cubicBezTo>
                      <a:pt x="2095024" y="2430650"/>
                      <a:pt x="2154079" y="2447794"/>
                      <a:pt x="2230279" y="2363975"/>
                    </a:cubicBezTo>
                    <a:cubicBezTo>
                      <a:pt x="2230279" y="2363975"/>
                      <a:pt x="2311241" y="2300157"/>
                      <a:pt x="2435066" y="2283012"/>
                    </a:cubicBezTo>
                    <a:cubicBezTo>
                      <a:pt x="2435066" y="2283012"/>
                      <a:pt x="2504599" y="2273487"/>
                      <a:pt x="2546509" y="2227767"/>
                    </a:cubicBezTo>
                    <a:cubicBezTo>
                      <a:pt x="2546509" y="2227767"/>
                      <a:pt x="2603659" y="2182047"/>
                      <a:pt x="2630329" y="2172522"/>
                    </a:cubicBezTo>
                    <a:lnTo>
                      <a:pt x="2647474" y="2161092"/>
                    </a:lnTo>
                    <a:lnTo>
                      <a:pt x="2647474" y="2143947"/>
                    </a:lnTo>
                    <a:lnTo>
                      <a:pt x="2655094" y="2131564"/>
                    </a:lnTo>
                    <a:lnTo>
                      <a:pt x="2649379" y="2105847"/>
                    </a:lnTo>
                    <a:close/>
                    <a:moveTo>
                      <a:pt x="918686" y="1436239"/>
                    </a:moveTo>
                    <a:cubicBezTo>
                      <a:pt x="894874" y="1455289"/>
                      <a:pt x="897731" y="1472434"/>
                      <a:pt x="897731" y="1472434"/>
                    </a:cubicBezTo>
                    <a:cubicBezTo>
                      <a:pt x="895826" y="1499104"/>
                      <a:pt x="873919" y="1496247"/>
                      <a:pt x="873919" y="1496247"/>
                    </a:cubicBezTo>
                    <a:cubicBezTo>
                      <a:pt x="832961" y="1493389"/>
                      <a:pt x="832961" y="1532442"/>
                      <a:pt x="832961" y="1532442"/>
                    </a:cubicBezTo>
                    <a:cubicBezTo>
                      <a:pt x="821531" y="1551492"/>
                      <a:pt x="804386" y="1537204"/>
                      <a:pt x="804386" y="1537204"/>
                    </a:cubicBezTo>
                    <a:lnTo>
                      <a:pt x="783431" y="1515297"/>
                    </a:lnTo>
                    <a:lnTo>
                      <a:pt x="752951" y="1508629"/>
                    </a:lnTo>
                    <a:lnTo>
                      <a:pt x="754856" y="1454337"/>
                    </a:lnTo>
                    <a:cubicBezTo>
                      <a:pt x="809149" y="1435287"/>
                      <a:pt x="826294" y="1399092"/>
                      <a:pt x="826294" y="1399092"/>
                    </a:cubicBezTo>
                    <a:cubicBezTo>
                      <a:pt x="852964" y="1370517"/>
                      <a:pt x="871061" y="1291459"/>
                      <a:pt x="871061" y="1291459"/>
                    </a:cubicBezTo>
                    <a:cubicBezTo>
                      <a:pt x="901541" y="1253359"/>
                      <a:pt x="915829" y="1286697"/>
                      <a:pt x="915829" y="1286697"/>
                    </a:cubicBezTo>
                    <a:cubicBezTo>
                      <a:pt x="917734" y="1305747"/>
                      <a:pt x="1001554" y="1374327"/>
                      <a:pt x="1001554" y="1374327"/>
                    </a:cubicBezTo>
                    <a:lnTo>
                      <a:pt x="918686" y="1436239"/>
                    </a:lnTo>
                    <a:close/>
                  </a:path>
                </a:pathLst>
              </a:custGeom>
              <a:solidFill>
                <a:schemeClr val="tx1">
                  <a:lumMod val="85000"/>
                  <a:lumOff val="15000"/>
                </a:schemeClr>
              </a:solidFill>
              <a:ln w="9525" cap="flat">
                <a:noFill/>
                <a:prstDash val="solid"/>
                <a:miter/>
              </a:ln>
              <a:effectLst/>
            </p:spPr>
            <p:txBody>
              <a:bodyPr rtlCol="0" anchor="ctr"/>
              <a:lstStyle/>
              <a:p>
                <a:endParaRPr lang="en-US" dirty="0"/>
              </a:p>
            </p:txBody>
          </p:sp>
          <p:sp>
            <p:nvSpPr>
              <p:cNvPr id="16" name="Freeform: Shape 15">
                <a:extLst>
                  <a:ext uri="{FF2B5EF4-FFF2-40B4-BE49-F238E27FC236}">
                    <a16:creationId xmlns:a16="http://schemas.microsoft.com/office/drawing/2014/main" id="{EEDA8D23-408A-4229-AE6D-764381363E6E}"/>
                  </a:ext>
                </a:extLst>
              </p:cNvPr>
              <p:cNvSpPr/>
              <p:nvPr/>
            </p:nvSpPr>
            <p:spPr>
              <a:xfrm>
                <a:off x="4843939" y="3376136"/>
                <a:ext cx="19050" cy="19050"/>
              </a:xfrm>
              <a:custGeom>
                <a:avLst/>
                <a:gdLst>
                  <a:gd name="connsiteX0" fmla="*/ 7144 w 19050"/>
                  <a:gd name="connsiteY0" fmla="*/ 11906 h 19050"/>
                  <a:gd name="connsiteX1" fmla="*/ 11906 w 19050"/>
                  <a:gd name="connsiteY1" fmla="*/ 7144 h 19050"/>
                  <a:gd name="connsiteX2" fmla="*/ 7144 w 19050"/>
                  <a:gd name="connsiteY2" fmla="*/ 11906 h 19050"/>
                </a:gdLst>
                <a:ahLst/>
                <a:cxnLst>
                  <a:cxn ang="0">
                    <a:pos x="connsiteX0" y="connsiteY0"/>
                  </a:cxn>
                  <a:cxn ang="0">
                    <a:pos x="connsiteX1" y="connsiteY1"/>
                  </a:cxn>
                  <a:cxn ang="0">
                    <a:pos x="connsiteX2" y="connsiteY2"/>
                  </a:cxn>
                </a:cxnLst>
                <a:rect l="l" t="t" r="r" b="b"/>
                <a:pathLst>
                  <a:path w="19050" h="19050">
                    <a:moveTo>
                      <a:pt x="7144" y="11906"/>
                    </a:moveTo>
                    <a:lnTo>
                      <a:pt x="11906" y="7144"/>
                    </a:lnTo>
                    <a:cubicBezTo>
                      <a:pt x="9049" y="10001"/>
                      <a:pt x="7144" y="11906"/>
                      <a:pt x="7144" y="11906"/>
                    </a:cubicBezTo>
                    <a:close/>
                  </a:path>
                </a:pathLst>
              </a:custGeom>
              <a:solidFill>
                <a:srgbClr val="A38072"/>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3BB723DB-6438-4D1E-9FF1-51057AF1A882}"/>
                  </a:ext>
                </a:extLst>
              </p:cNvPr>
              <p:cNvSpPr/>
              <p:nvPr/>
            </p:nvSpPr>
            <p:spPr>
              <a:xfrm>
                <a:off x="5838190" y="2226801"/>
                <a:ext cx="571500" cy="533400"/>
              </a:xfrm>
              <a:custGeom>
                <a:avLst/>
                <a:gdLst>
                  <a:gd name="connsiteX0" fmla="*/ 565468 w 571500"/>
                  <a:gd name="connsiteY0" fmla="*/ 108729 h 533400"/>
                  <a:gd name="connsiteX1" fmla="*/ 455930 w 571500"/>
                  <a:gd name="connsiteY1" fmla="*/ 10622 h 533400"/>
                  <a:gd name="connsiteX2" fmla="*/ 344488 w 571500"/>
                  <a:gd name="connsiteY2" fmla="*/ 50627 h 533400"/>
                  <a:gd name="connsiteX3" fmla="*/ 287338 w 571500"/>
                  <a:gd name="connsiteY3" fmla="*/ 105872 h 533400"/>
                  <a:gd name="connsiteX4" fmla="*/ 294005 w 571500"/>
                  <a:gd name="connsiteY4" fmla="*/ 123017 h 533400"/>
                  <a:gd name="connsiteX5" fmla="*/ 292100 w 571500"/>
                  <a:gd name="connsiteY5" fmla="*/ 140162 h 533400"/>
                  <a:gd name="connsiteX6" fmla="*/ 270193 w 571500"/>
                  <a:gd name="connsiteY6" fmla="*/ 170642 h 533400"/>
                  <a:gd name="connsiteX7" fmla="*/ 251143 w 571500"/>
                  <a:gd name="connsiteY7" fmla="*/ 173499 h 533400"/>
                  <a:gd name="connsiteX8" fmla="*/ 234950 w 571500"/>
                  <a:gd name="connsiteY8" fmla="*/ 162069 h 533400"/>
                  <a:gd name="connsiteX9" fmla="*/ 213995 w 571500"/>
                  <a:gd name="connsiteY9" fmla="*/ 166832 h 533400"/>
                  <a:gd name="connsiteX10" fmla="*/ 177800 w 571500"/>
                  <a:gd name="connsiteY10" fmla="*/ 217314 h 533400"/>
                  <a:gd name="connsiteX11" fmla="*/ 152083 w 571500"/>
                  <a:gd name="connsiteY11" fmla="*/ 233507 h 533400"/>
                  <a:gd name="connsiteX12" fmla="*/ 7302 w 571500"/>
                  <a:gd name="connsiteY12" fmla="*/ 397337 h 533400"/>
                  <a:gd name="connsiteX13" fmla="*/ 138748 w 571500"/>
                  <a:gd name="connsiteY13" fmla="*/ 532592 h 533400"/>
                  <a:gd name="connsiteX14" fmla="*/ 297815 w 571500"/>
                  <a:gd name="connsiteY14" fmla="*/ 397337 h 533400"/>
                  <a:gd name="connsiteX15" fmla="*/ 272098 w 571500"/>
                  <a:gd name="connsiteY15" fmla="*/ 297324 h 533400"/>
                  <a:gd name="connsiteX16" fmla="*/ 270193 w 571500"/>
                  <a:gd name="connsiteY16" fmla="*/ 276369 h 533400"/>
                  <a:gd name="connsiteX17" fmla="*/ 305435 w 571500"/>
                  <a:gd name="connsiteY17" fmla="*/ 238269 h 533400"/>
                  <a:gd name="connsiteX18" fmla="*/ 305435 w 571500"/>
                  <a:gd name="connsiteY18" fmla="*/ 219219 h 533400"/>
                  <a:gd name="connsiteX19" fmla="*/ 293053 w 571500"/>
                  <a:gd name="connsiteY19" fmla="*/ 203027 h 533400"/>
                  <a:gd name="connsiteX20" fmla="*/ 321628 w 571500"/>
                  <a:gd name="connsiteY20" fmla="*/ 167784 h 533400"/>
                  <a:gd name="connsiteX21" fmla="*/ 338773 w 571500"/>
                  <a:gd name="connsiteY21" fmla="*/ 160164 h 533400"/>
                  <a:gd name="connsiteX22" fmla="*/ 355918 w 571500"/>
                  <a:gd name="connsiteY22" fmla="*/ 172547 h 533400"/>
                  <a:gd name="connsiteX23" fmla="*/ 376873 w 571500"/>
                  <a:gd name="connsiteY23" fmla="*/ 161117 h 533400"/>
                  <a:gd name="connsiteX24" fmla="*/ 474028 w 571500"/>
                  <a:gd name="connsiteY24" fmla="*/ 101109 h 533400"/>
                  <a:gd name="connsiteX25" fmla="*/ 538798 w 571500"/>
                  <a:gd name="connsiteY25" fmla="*/ 161117 h 533400"/>
                  <a:gd name="connsiteX26" fmla="*/ 560705 w 571500"/>
                  <a:gd name="connsiteY26" fmla="*/ 168737 h 533400"/>
                  <a:gd name="connsiteX27" fmla="*/ 565468 w 571500"/>
                  <a:gd name="connsiteY27" fmla="*/ 108729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1500" h="533400">
                    <a:moveTo>
                      <a:pt x="565468" y="108729"/>
                    </a:moveTo>
                    <a:cubicBezTo>
                      <a:pt x="565468" y="108729"/>
                      <a:pt x="544513" y="51579"/>
                      <a:pt x="455930" y="10622"/>
                    </a:cubicBezTo>
                    <a:cubicBezTo>
                      <a:pt x="455930" y="10622"/>
                      <a:pt x="417830" y="-10333"/>
                      <a:pt x="344488" y="50627"/>
                    </a:cubicBezTo>
                    <a:lnTo>
                      <a:pt x="287338" y="105872"/>
                    </a:lnTo>
                    <a:lnTo>
                      <a:pt x="294005" y="123017"/>
                    </a:lnTo>
                    <a:lnTo>
                      <a:pt x="292100" y="140162"/>
                    </a:lnTo>
                    <a:lnTo>
                      <a:pt x="270193" y="170642"/>
                    </a:lnTo>
                    <a:lnTo>
                      <a:pt x="251143" y="173499"/>
                    </a:lnTo>
                    <a:lnTo>
                      <a:pt x="234950" y="162069"/>
                    </a:lnTo>
                    <a:cubicBezTo>
                      <a:pt x="234950" y="162069"/>
                      <a:pt x="223520" y="154449"/>
                      <a:pt x="213995" y="166832"/>
                    </a:cubicBezTo>
                    <a:lnTo>
                      <a:pt x="177800" y="217314"/>
                    </a:lnTo>
                    <a:cubicBezTo>
                      <a:pt x="177800" y="217314"/>
                      <a:pt x="173038" y="231602"/>
                      <a:pt x="152083" y="233507"/>
                    </a:cubicBezTo>
                    <a:cubicBezTo>
                      <a:pt x="152083" y="233507"/>
                      <a:pt x="1588" y="231602"/>
                      <a:pt x="7302" y="397337"/>
                    </a:cubicBezTo>
                    <a:cubicBezTo>
                      <a:pt x="7302" y="397337"/>
                      <a:pt x="5398" y="523067"/>
                      <a:pt x="138748" y="532592"/>
                    </a:cubicBezTo>
                    <a:cubicBezTo>
                      <a:pt x="138748" y="532592"/>
                      <a:pt x="283528" y="535449"/>
                      <a:pt x="297815" y="397337"/>
                    </a:cubicBezTo>
                    <a:cubicBezTo>
                      <a:pt x="297815" y="397337"/>
                      <a:pt x="307340" y="337329"/>
                      <a:pt x="272098" y="297324"/>
                    </a:cubicBezTo>
                    <a:cubicBezTo>
                      <a:pt x="272098" y="297324"/>
                      <a:pt x="260668" y="284942"/>
                      <a:pt x="270193" y="276369"/>
                    </a:cubicBezTo>
                    <a:lnTo>
                      <a:pt x="305435" y="238269"/>
                    </a:lnTo>
                    <a:cubicBezTo>
                      <a:pt x="305435" y="238269"/>
                      <a:pt x="312103" y="233507"/>
                      <a:pt x="305435" y="219219"/>
                    </a:cubicBezTo>
                    <a:lnTo>
                      <a:pt x="293053" y="203027"/>
                    </a:lnTo>
                    <a:lnTo>
                      <a:pt x="321628" y="167784"/>
                    </a:lnTo>
                    <a:lnTo>
                      <a:pt x="338773" y="160164"/>
                    </a:lnTo>
                    <a:lnTo>
                      <a:pt x="355918" y="172547"/>
                    </a:lnTo>
                    <a:cubicBezTo>
                      <a:pt x="355918" y="172547"/>
                      <a:pt x="349250" y="177309"/>
                      <a:pt x="376873" y="161117"/>
                    </a:cubicBezTo>
                    <a:lnTo>
                      <a:pt x="474028" y="101109"/>
                    </a:lnTo>
                    <a:lnTo>
                      <a:pt x="538798" y="161117"/>
                    </a:lnTo>
                    <a:lnTo>
                      <a:pt x="560705" y="168737"/>
                    </a:lnTo>
                    <a:lnTo>
                      <a:pt x="565468" y="108729"/>
                    </a:lnTo>
                    <a:close/>
                  </a:path>
                </a:pathLst>
              </a:custGeom>
              <a:solidFill>
                <a:schemeClr val="bg1"/>
              </a:solid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4C49B76C-292D-43A5-9795-819CF720D683}"/>
                  </a:ext>
                </a:extLst>
              </p:cNvPr>
              <p:cNvSpPr/>
              <p:nvPr/>
            </p:nvSpPr>
            <p:spPr>
              <a:xfrm>
                <a:off x="5834438" y="2749257"/>
                <a:ext cx="123825" cy="400050"/>
              </a:xfrm>
              <a:custGeom>
                <a:avLst/>
                <a:gdLst>
                  <a:gd name="connsiteX0" fmla="*/ 102495 w 123825"/>
                  <a:gd name="connsiteY0" fmla="*/ 393993 h 400050"/>
                  <a:gd name="connsiteX1" fmla="*/ 102495 w 123825"/>
                  <a:gd name="connsiteY1" fmla="*/ 393993 h 400050"/>
                  <a:gd name="connsiteX2" fmla="*/ 88207 w 123825"/>
                  <a:gd name="connsiteY2" fmla="*/ 379706 h 400050"/>
                  <a:gd name="connsiteX3" fmla="*/ 59632 w 123825"/>
                  <a:gd name="connsiteY3" fmla="*/ 265406 h 400050"/>
                  <a:gd name="connsiteX4" fmla="*/ 7245 w 123825"/>
                  <a:gd name="connsiteY4" fmla="*/ 121578 h 400050"/>
                  <a:gd name="connsiteX5" fmla="*/ 32010 w 123825"/>
                  <a:gd name="connsiteY5" fmla="*/ 15851 h 400050"/>
                  <a:gd name="connsiteX6" fmla="*/ 51060 w 123825"/>
                  <a:gd name="connsiteY6" fmla="*/ 8231 h 400050"/>
                  <a:gd name="connsiteX7" fmla="*/ 58679 w 123825"/>
                  <a:gd name="connsiteY7" fmla="*/ 27281 h 400050"/>
                  <a:gd name="connsiteX8" fmla="*/ 35820 w 123825"/>
                  <a:gd name="connsiteY8" fmla="*/ 119673 h 400050"/>
                  <a:gd name="connsiteX9" fmla="*/ 84397 w 123825"/>
                  <a:gd name="connsiteY9" fmla="*/ 250166 h 400050"/>
                  <a:gd name="connsiteX10" fmla="*/ 116782 w 123825"/>
                  <a:gd name="connsiteY10" fmla="*/ 380658 h 400050"/>
                  <a:gd name="connsiteX11" fmla="*/ 102495 w 123825"/>
                  <a:gd name="connsiteY11" fmla="*/ 393993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3825" h="400050">
                    <a:moveTo>
                      <a:pt x="102495" y="393993"/>
                    </a:moveTo>
                    <a:cubicBezTo>
                      <a:pt x="102495" y="393993"/>
                      <a:pt x="102495" y="393993"/>
                      <a:pt x="102495" y="393993"/>
                    </a:cubicBezTo>
                    <a:cubicBezTo>
                      <a:pt x="93922" y="393993"/>
                      <a:pt x="88207" y="387326"/>
                      <a:pt x="88207" y="379706"/>
                    </a:cubicBezTo>
                    <a:cubicBezTo>
                      <a:pt x="90112" y="314936"/>
                      <a:pt x="60585" y="265406"/>
                      <a:pt x="59632" y="265406"/>
                    </a:cubicBezTo>
                    <a:cubicBezTo>
                      <a:pt x="13912" y="200636"/>
                      <a:pt x="7245" y="124436"/>
                      <a:pt x="7245" y="121578"/>
                    </a:cubicBezTo>
                    <a:cubicBezTo>
                      <a:pt x="5340" y="78716"/>
                      <a:pt x="31057" y="18708"/>
                      <a:pt x="32010" y="15851"/>
                    </a:cubicBezTo>
                    <a:cubicBezTo>
                      <a:pt x="34867" y="8231"/>
                      <a:pt x="43440" y="5373"/>
                      <a:pt x="51060" y="8231"/>
                    </a:cubicBezTo>
                    <a:cubicBezTo>
                      <a:pt x="58679" y="11088"/>
                      <a:pt x="61537" y="19661"/>
                      <a:pt x="58679" y="27281"/>
                    </a:cubicBezTo>
                    <a:cubicBezTo>
                      <a:pt x="58679" y="28233"/>
                      <a:pt x="34867" y="83478"/>
                      <a:pt x="35820" y="119673"/>
                    </a:cubicBezTo>
                    <a:cubicBezTo>
                      <a:pt x="35820" y="119673"/>
                      <a:pt x="42487" y="191111"/>
                      <a:pt x="84397" y="250166"/>
                    </a:cubicBezTo>
                    <a:cubicBezTo>
                      <a:pt x="86302" y="253023"/>
                      <a:pt x="118687" y="307316"/>
                      <a:pt x="116782" y="380658"/>
                    </a:cubicBezTo>
                    <a:cubicBezTo>
                      <a:pt x="116782" y="388278"/>
                      <a:pt x="110115" y="393993"/>
                      <a:pt x="102495" y="393993"/>
                    </a:cubicBezTo>
                    <a:close/>
                  </a:path>
                </a:pathLst>
              </a:custGeom>
              <a:solidFill>
                <a:schemeClr val="bg1"/>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E82A0C7A-3B51-4027-AB9A-F4F9A8ECBC1B}"/>
                  </a:ext>
                </a:extLst>
              </p:cNvPr>
              <p:cNvSpPr/>
              <p:nvPr/>
            </p:nvSpPr>
            <p:spPr>
              <a:xfrm>
                <a:off x="5833482" y="3499857"/>
                <a:ext cx="590550" cy="1123950"/>
              </a:xfrm>
              <a:custGeom>
                <a:avLst/>
                <a:gdLst>
                  <a:gd name="connsiteX0" fmla="*/ 97735 w 590550"/>
                  <a:gd name="connsiteY0" fmla="*/ 1124530 h 1123950"/>
                  <a:gd name="connsiteX1" fmla="*/ 34870 w 590550"/>
                  <a:gd name="connsiteY1" fmla="*/ 1102623 h 1123950"/>
                  <a:gd name="connsiteX2" fmla="*/ 61540 w 590550"/>
                  <a:gd name="connsiteY2" fmla="*/ 1071190 h 1123950"/>
                  <a:gd name="connsiteX3" fmla="*/ 63445 w 590550"/>
                  <a:gd name="connsiteY3" fmla="*/ 1070238 h 1123950"/>
                  <a:gd name="connsiteX4" fmla="*/ 141550 w 590550"/>
                  <a:gd name="connsiteY4" fmla="*/ 1060713 h 1123950"/>
                  <a:gd name="connsiteX5" fmla="*/ 252993 w 590550"/>
                  <a:gd name="connsiteY5" fmla="*/ 911170 h 1123950"/>
                  <a:gd name="connsiteX6" fmla="*/ 252993 w 590550"/>
                  <a:gd name="connsiteY6" fmla="*/ 910218 h 1123950"/>
                  <a:gd name="connsiteX7" fmla="*/ 252993 w 590550"/>
                  <a:gd name="connsiteY7" fmla="*/ 909265 h 1123950"/>
                  <a:gd name="connsiteX8" fmla="*/ 176793 w 590550"/>
                  <a:gd name="connsiteY8" fmla="*/ 714003 h 1123950"/>
                  <a:gd name="connsiteX9" fmla="*/ 175840 w 590550"/>
                  <a:gd name="connsiteY9" fmla="*/ 713050 h 1123950"/>
                  <a:gd name="connsiteX10" fmla="*/ 109165 w 590550"/>
                  <a:gd name="connsiteY10" fmla="*/ 567318 h 1123950"/>
                  <a:gd name="connsiteX11" fmla="*/ 7248 w 590550"/>
                  <a:gd name="connsiteY11" fmla="*/ 23440 h 1123950"/>
                  <a:gd name="connsiteX12" fmla="*/ 19630 w 590550"/>
                  <a:gd name="connsiteY12" fmla="*/ 7248 h 1123950"/>
                  <a:gd name="connsiteX13" fmla="*/ 35823 w 590550"/>
                  <a:gd name="connsiteY13" fmla="*/ 19630 h 1123950"/>
                  <a:gd name="connsiteX14" fmla="*/ 136788 w 590550"/>
                  <a:gd name="connsiteY14" fmla="*/ 559698 h 1123950"/>
                  <a:gd name="connsiteX15" fmla="*/ 199653 w 590550"/>
                  <a:gd name="connsiteY15" fmla="*/ 695905 h 1123950"/>
                  <a:gd name="connsiteX16" fmla="*/ 281568 w 590550"/>
                  <a:gd name="connsiteY16" fmla="*/ 909265 h 1123950"/>
                  <a:gd name="connsiteX17" fmla="*/ 150123 w 590550"/>
                  <a:gd name="connsiteY17" fmla="*/ 1087383 h 1123950"/>
                  <a:gd name="connsiteX18" fmla="*/ 146313 w 590550"/>
                  <a:gd name="connsiteY18" fmla="*/ 1088335 h 1123950"/>
                  <a:gd name="connsiteX19" fmla="*/ 93925 w 590550"/>
                  <a:gd name="connsiteY19" fmla="*/ 1095003 h 1123950"/>
                  <a:gd name="connsiteX20" fmla="*/ 96783 w 590550"/>
                  <a:gd name="connsiteY20" fmla="*/ 1095003 h 1123950"/>
                  <a:gd name="connsiteX21" fmla="*/ 424443 w 590550"/>
                  <a:gd name="connsiteY21" fmla="*/ 1093098 h 1123950"/>
                  <a:gd name="connsiteX22" fmla="*/ 561603 w 590550"/>
                  <a:gd name="connsiteY22" fmla="*/ 974035 h 1123950"/>
                  <a:gd name="connsiteX23" fmla="*/ 511120 w 590550"/>
                  <a:gd name="connsiteY23" fmla="*/ 793060 h 1123950"/>
                  <a:gd name="connsiteX24" fmla="*/ 512073 w 590550"/>
                  <a:gd name="connsiteY24" fmla="*/ 485403 h 1123950"/>
                  <a:gd name="connsiteX25" fmla="*/ 529218 w 590550"/>
                  <a:gd name="connsiteY25" fmla="*/ 473973 h 1123950"/>
                  <a:gd name="connsiteX26" fmla="*/ 540648 w 590550"/>
                  <a:gd name="connsiteY26" fmla="*/ 491118 h 1123950"/>
                  <a:gd name="connsiteX27" fmla="*/ 535885 w 590550"/>
                  <a:gd name="connsiteY27" fmla="*/ 777820 h 1123950"/>
                  <a:gd name="connsiteX28" fmla="*/ 590178 w 590550"/>
                  <a:gd name="connsiteY28" fmla="*/ 974988 h 1123950"/>
                  <a:gd name="connsiteX29" fmla="*/ 426348 w 590550"/>
                  <a:gd name="connsiteY29" fmla="*/ 1121673 h 1123950"/>
                  <a:gd name="connsiteX30" fmla="*/ 424443 w 590550"/>
                  <a:gd name="connsiteY30" fmla="*/ 1121673 h 1123950"/>
                  <a:gd name="connsiteX31" fmla="*/ 97735 w 590550"/>
                  <a:gd name="connsiteY31" fmla="*/ 1124530 h 1123950"/>
                  <a:gd name="connsiteX32" fmla="*/ 145360 w 590550"/>
                  <a:gd name="connsiteY32" fmla="*/ 1075953 h 1123950"/>
                  <a:gd name="connsiteX33" fmla="*/ 145360 w 590550"/>
                  <a:gd name="connsiteY33" fmla="*/ 1075953 h 1123950"/>
                  <a:gd name="connsiteX34" fmla="*/ 145360 w 590550"/>
                  <a:gd name="connsiteY34" fmla="*/ 1075953 h 112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90550" h="1123950">
                    <a:moveTo>
                      <a:pt x="97735" y="1124530"/>
                    </a:moveTo>
                    <a:cubicBezTo>
                      <a:pt x="60588" y="1123578"/>
                      <a:pt x="38680" y="1119768"/>
                      <a:pt x="34870" y="1102623"/>
                    </a:cubicBezTo>
                    <a:cubicBezTo>
                      <a:pt x="32013" y="1087383"/>
                      <a:pt x="48205" y="1076905"/>
                      <a:pt x="61540" y="1071190"/>
                    </a:cubicBezTo>
                    <a:lnTo>
                      <a:pt x="63445" y="1070238"/>
                    </a:lnTo>
                    <a:lnTo>
                      <a:pt x="141550" y="1060713"/>
                    </a:lnTo>
                    <a:cubicBezTo>
                      <a:pt x="259660" y="1013088"/>
                      <a:pt x="252993" y="914980"/>
                      <a:pt x="252993" y="911170"/>
                    </a:cubicBezTo>
                    <a:lnTo>
                      <a:pt x="252993" y="910218"/>
                    </a:lnTo>
                    <a:lnTo>
                      <a:pt x="252993" y="909265"/>
                    </a:lnTo>
                    <a:cubicBezTo>
                      <a:pt x="255850" y="814015"/>
                      <a:pt x="177745" y="714955"/>
                      <a:pt x="176793" y="714003"/>
                    </a:cubicBezTo>
                    <a:lnTo>
                      <a:pt x="175840" y="713050"/>
                    </a:lnTo>
                    <a:cubicBezTo>
                      <a:pt x="134883" y="654948"/>
                      <a:pt x="110118" y="571128"/>
                      <a:pt x="109165" y="567318"/>
                    </a:cubicBezTo>
                    <a:cubicBezTo>
                      <a:pt x="55825" y="361578"/>
                      <a:pt x="7248" y="27250"/>
                      <a:pt x="7248" y="23440"/>
                    </a:cubicBezTo>
                    <a:cubicBezTo>
                      <a:pt x="6295" y="15820"/>
                      <a:pt x="12010" y="8200"/>
                      <a:pt x="19630" y="7248"/>
                    </a:cubicBezTo>
                    <a:cubicBezTo>
                      <a:pt x="27250" y="6295"/>
                      <a:pt x="34870" y="12010"/>
                      <a:pt x="35823" y="19630"/>
                    </a:cubicBezTo>
                    <a:cubicBezTo>
                      <a:pt x="35823" y="23440"/>
                      <a:pt x="84400" y="355863"/>
                      <a:pt x="136788" y="559698"/>
                    </a:cubicBezTo>
                    <a:cubicBezTo>
                      <a:pt x="136788" y="559698"/>
                      <a:pt x="161553" y="641613"/>
                      <a:pt x="199653" y="695905"/>
                    </a:cubicBezTo>
                    <a:cubicBezTo>
                      <a:pt x="206320" y="704478"/>
                      <a:pt x="284425" y="805443"/>
                      <a:pt x="281568" y="909265"/>
                    </a:cubicBezTo>
                    <a:cubicBezTo>
                      <a:pt x="282520" y="921648"/>
                      <a:pt x="283473" y="1034995"/>
                      <a:pt x="150123" y="1087383"/>
                    </a:cubicBezTo>
                    <a:lnTo>
                      <a:pt x="146313" y="1088335"/>
                    </a:lnTo>
                    <a:lnTo>
                      <a:pt x="93925" y="1095003"/>
                    </a:lnTo>
                    <a:cubicBezTo>
                      <a:pt x="94878" y="1095003"/>
                      <a:pt x="95830" y="1095003"/>
                      <a:pt x="96783" y="1095003"/>
                    </a:cubicBezTo>
                    <a:lnTo>
                      <a:pt x="424443" y="1093098"/>
                    </a:lnTo>
                    <a:cubicBezTo>
                      <a:pt x="436825" y="1091193"/>
                      <a:pt x="561603" y="1073095"/>
                      <a:pt x="561603" y="974035"/>
                    </a:cubicBezTo>
                    <a:cubicBezTo>
                      <a:pt x="561603" y="972130"/>
                      <a:pt x="566365" y="880690"/>
                      <a:pt x="511120" y="793060"/>
                    </a:cubicBezTo>
                    <a:cubicBezTo>
                      <a:pt x="509215" y="789250"/>
                      <a:pt x="467305" y="709240"/>
                      <a:pt x="512073" y="485403"/>
                    </a:cubicBezTo>
                    <a:cubicBezTo>
                      <a:pt x="513978" y="477783"/>
                      <a:pt x="521598" y="473020"/>
                      <a:pt x="529218" y="473973"/>
                    </a:cubicBezTo>
                    <a:cubicBezTo>
                      <a:pt x="536838" y="475878"/>
                      <a:pt x="541600" y="483498"/>
                      <a:pt x="540648" y="491118"/>
                    </a:cubicBezTo>
                    <a:cubicBezTo>
                      <a:pt x="499690" y="694953"/>
                      <a:pt x="533028" y="773058"/>
                      <a:pt x="535885" y="777820"/>
                    </a:cubicBezTo>
                    <a:cubicBezTo>
                      <a:pt x="595893" y="874023"/>
                      <a:pt x="590178" y="970225"/>
                      <a:pt x="590178" y="974988"/>
                    </a:cubicBezTo>
                    <a:cubicBezTo>
                      <a:pt x="590178" y="1075953"/>
                      <a:pt x="483498" y="1115005"/>
                      <a:pt x="426348" y="1121673"/>
                    </a:cubicBezTo>
                    <a:lnTo>
                      <a:pt x="424443" y="1121673"/>
                    </a:lnTo>
                    <a:lnTo>
                      <a:pt x="97735" y="1124530"/>
                    </a:lnTo>
                    <a:close/>
                    <a:moveTo>
                      <a:pt x="145360" y="1075953"/>
                    </a:moveTo>
                    <a:lnTo>
                      <a:pt x="145360" y="1075953"/>
                    </a:lnTo>
                    <a:lnTo>
                      <a:pt x="145360" y="1075953"/>
                    </a:lnTo>
                    <a:close/>
                  </a:path>
                </a:pathLst>
              </a:custGeom>
              <a:solidFill>
                <a:schemeClr val="bg1"/>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40E74701-694D-4D57-9630-134E80D2BEA6}"/>
                  </a:ext>
                </a:extLst>
              </p:cNvPr>
              <p:cNvSpPr/>
              <p:nvPr/>
            </p:nvSpPr>
            <p:spPr>
              <a:xfrm>
                <a:off x="6435078" y="3090825"/>
                <a:ext cx="304800" cy="419100"/>
              </a:xfrm>
              <a:custGeom>
                <a:avLst/>
                <a:gdLst>
                  <a:gd name="connsiteX0" fmla="*/ 294334 w 304800"/>
                  <a:gd name="connsiteY0" fmla="*/ 11467 h 419100"/>
                  <a:gd name="connsiteX1" fmla="*/ 260997 w 304800"/>
                  <a:gd name="connsiteY1" fmla="*/ 16230 h 419100"/>
                  <a:gd name="connsiteX2" fmla="*/ 78117 w 304800"/>
                  <a:gd name="connsiteY2" fmla="*/ 190537 h 419100"/>
                  <a:gd name="connsiteX3" fmla="*/ 63829 w 304800"/>
                  <a:gd name="connsiteY3" fmla="*/ 236257 h 419100"/>
                  <a:gd name="connsiteX4" fmla="*/ 59067 w 304800"/>
                  <a:gd name="connsiteY4" fmla="*/ 296265 h 419100"/>
                  <a:gd name="connsiteX5" fmla="*/ 16204 w 304800"/>
                  <a:gd name="connsiteY5" fmla="*/ 345795 h 419100"/>
                  <a:gd name="connsiteX6" fmla="*/ 14299 w 304800"/>
                  <a:gd name="connsiteY6" fmla="*/ 396277 h 419100"/>
                  <a:gd name="connsiteX7" fmla="*/ 30492 w 304800"/>
                  <a:gd name="connsiteY7" fmla="*/ 415327 h 419100"/>
                  <a:gd name="connsiteX8" fmla="*/ 75259 w 304800"/>
                  <a:gd name="connsiteY8" fmla="*/ 380085 h 419100"/>
                  <a:gd name="connsiteX9" fmla="*/ 297192 w 304800"/>
                  <a:gd name="connsiteY9" fmla="*/ 52425 h 419100"/>
                  <a:gd name="connsiteX10" fmla="*/ 294334 w 304800"/>
                  <a:gd name="connsiteY10" fmla="*/ 11467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00" h="419100">
                    <a:moveTo>
                      <a:pt x="294334" y="11467"/>
                    </a:moveTo>
                    <a:cubicBezTo>
                      <a:pt x="294334" y="11467"/>
                      <a:pt x="280047" y="-915"/>
                      <a:pt x="260997" y="16230"/>
                    </a:cubicBezTo>
                    <a:lnTo>
                      <a:pt x="78117" y="190537"/>
                    </a:lnTo>
                    <a:cubicBezTo>
                      <a:pt x="78117" y="190537"/>
                      <a:pt x="60972" y="201967"/>
                      <a:pt x="63829" y="236257"/>
                    </a:cubicBezTo>
                    <a:cubicBezTo>
                      <a:pt x="63829" y="236257"/>
                      <a:pt x="80974" y="269595"/>
                      <a:pt x="59067" y="296265"/>
                    </a:cubicBezTo>
                    <a:lnTo>
                      <a:pt x="16204" y="345795"/>
                    </a:lnTo>
                    <a:cubicBezTo>
                      <a:pt x="16204" y="345795"/>
                      <a:pt x="-2846" y="371512"/>
                      <a:pt x="14299" y="396277"/>
                    </a:cubicBezTo>
                    <a:lnTo>
                      <a:pt x="30492" y="415327"/>
                    </a:lnTo>
                    <a:cubicBezTo>
                      <a:pt x="30492" y="415327"/>
                      <a:pt x="42874" y="431520"/>
                      <a:pt x="75259" y="380085"/>
                    </a:cubicBezTo>
                    <a:lnTo>
                      <a:pt x="297192" y="52425"/>
                    </a:lnTo>
                    <a:cubicBezTo>
                      <a:pt x="297192" y="52425"/>
                      <a:pt x="321004" y="28612"/>
                      <a:pt x="294334" y="11467"/>
                    </a:cubicBezTo>
                    <a:close/>
                  </a:path>
                </a:pathLst>
              </a:custGeom>
              <a:solidFill>
                <a:schemeClr val="bg1"/>
              </a:solidFill>
              <a:ln w="9525" cap="flat">
                <a:noFill/>
                <a:prstDash val="solid"/>
                <a:miter/>
              </a:ln>
            </p:spPr>
            <p:txBody>
              <a:bodyPr rtlCol="0" anchor="ctr"/>
              <a:lstStyle/>
              <a:p>
                <a:endParaRPr lang="en-US"/>
              </a:p>
            </p:txBody>
          </p:sp>
        </p:grpSp>
        <p:grpSp>
          <p:nvGrpSpPr>
            <p:cNvPr id="21" name="Group 20">
              <a:extLst>
                <a:ext uri="{FF2B5EF4-FFF2-40B4-BE49-F238E27FC236}">
                  <a16:creationId xmlns:a16="http://schemas.microsoft.com/office/drawing/2014/main" id="{215AD60F-48FB-4084-A5E8-EBB58D9F62E5}"/>
                </a:ext>
              </a:extLst>
            </p:cNvPr>
            <p:cNvGrpSpPr/>
            <p:nvPr/>
          </p:nvGrpSpPr>
          <p:grpSpPr>
            <a:xfrm>
              <a:off x="6361478" y="60131"/>
              <a:ext cx="1825395" cy="1156144"/>
              <a:chOff x="2748418" y="2030329"/>
              <a:chExt cx="1991394" cy="1261282"/>
            </a:xfrm>
            <a:solidFill>
              <a:schemeClr val="bg1"/>
            </a:solidFill>
          </p:grpSpPr>
          <p:sp>
            <p:nvSpPr>
              <p:cNvPr id="22" name="Freeform: Shape 21">
                <a:extLst>
                  <a:ext uri="{FF2B5EF4-FFF2-40B4-BE49-F238E27FC236}">
                    <a16:creationId xmlns:a16="http://schemas.microsoft.com/office/drawing/2014/main" id="{2C602ACD-5A88-4DE2-A49A-78BC4130CD5F}"/>
                  </a:ext>
                </a:extLst>
              </p:cNvPr>
              <p:cNvSpPr/>
              <p:nvPr/>
            </p:nvSpPr>
            <p:spPr>
              <a:xfrm rot="17655301">
                <a:off x="3366916" y="2316510"/>
                <a:ext cx="98426" cy="259678"/>
              </a:xfrm>
              <a:custGeom>
                <a:avLst/>
                <a:gdLst>
                  <a:gd name="connsiteX0" fmla="*/ 445294 w 447675"/>
                  <a:gd name="connsiteY0" fmla="*/ 999649 h 1181100"/>
                  <a:gd name="connsiteX1" fmla="*/ 445294 w 447675"/>
                  <a:gd name="connsiteY1" fmla="*/ 999649 h 1181100"/>
                  <a:gd name="connsiteX2" fmla="*/ 445294 w 447675"/>
                  <a:gd name="connsiteY2" fmla="*/ 999649 h 1181100"/>
                  <a:gd name="connsiteX3" fmla="*/ 439579 w 447675"/>
                  <a:gd name="connsiteY3" fmla="*/ 7144 h 1181100"/>
                  <a:gd name="connsiteX4" fmla="*/ 386239 w 447675"/>
                  <a:gd name="connsiteY4" fmla="*/ 7144 h 1181100"/>
                  <a:gd name="connsiteX5" fmla="*/ 390049 w 447675"/>
                  <a:gd name="connsiteY5" fmla="*/ 881539 h 1181100"/>
                  <a:gd name="connsiteX6" fmla="*/ 229076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5294 w 447675"/>
                  <a:gd name="connsiteY10" fmla="*/ 997744 h 1181100"/>
                  <a:gd name="connsiteX11" fmla="*/ 445294 w 447675"/>
                  <a:gd name="connsiteY11" fmla="*/ 999649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675" h="1181100">
                    <a:moveTo>
                      <a:pt x="445294" y="999649"/>
                    </a:moveTo>
                    <a:cubicBezTo>
                      <a:pt x="445294" y="998696"/>
                      <a:pt x="445294" y="998696"/>
                      <a:pt x="445294" y="999649"/>
                    </a:cubicBezTo>
                    <a:cubicBezTo>
                      <a:pt x="445294" y="998696"/>
                      <a:pt x="445294" y="998696"/>
                      <a:pt x="445294" y="999649"/>
                    </a:cubicBezTo>
                    <a:lnTo>
                      <a:pt x="439579" y="7144"/>
                    </a:lnTo>
                    <a:lnTo>
                      <a:pt x="386239" y="7144"/>
                    </a:lnTo>
                    <a:lnTo>
                      <a:pt x="390049" y="881539"/>
                    </a:lnTo>
                    <a:cubicBezTo>
                      <a:pt x="350996" y="844391"/>
                      <a:pt x="293846" y="820579"/>
                      <a:pt x="229076" y="820579"/>
                    </a:cubicBezTo>
                    <a:cubicBezTo>
                      <a:pt x="111919" y="821531"/>
                      <a:pt x="7144" y="910114"/>
                      <a:pt x="7144" y="1008221"/>
                    </a:cubicBezTo>
                    <a:cubicBezTo>
                      <a:pt x="7144" y="1106329"/>
                      <a:pt x="111919" y="1174909"/>
                      <a:pt x="230029" y="1174909"/>
                    </a:cubicBezTo>
                    <a:cubicBezTo>
                      <a:pt x="347186" y="1174909"/>
                      <a:pt x="441484" y="1102519"/>
                      <a:pt x="443389" y="997744"/>
                    </a:cubicBezTo>
                    <a:lnTo>
                      <a:pt x="445294" y="997744"/>
                    </a:lnTo>
                    <a:lnTo>
                      <a:pt x="445294" y="999649"/>
                    </a:ln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16D39221-5895-4137-9EFE-11CA3A0376EC}"/>
                  </a:ext>
                </a:extLst>
              </p:cNvPr>
              <p:cNvSpPr/>
              <p:nvPr/>
            </p:nvSpPr>
            <p:spPr>
              <a:xfrm rot="1966097">
                <a:off x="2880936" y="2553915"/>
                <a:ext cx="96479" cy="254540"/>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8249FCB-6BC1-498F-98EF-510CA8DD736C}"/>
                  </a:ext>
                </a:extLst>
              </p:cNvPr>
              <p:cNvSpPr/>
              <p:nvPr/>
            </p:nvSpPr>
            <p:spPr>
              <a:xfrm rot="19504256">
                <a:off x="3866146" y="2072523"/>
                <a:ext cx="132590" cy="210785"/>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FC60F40A-9A8A-4CCE-9756-990E0E01905E}"/>
                  </a:ext>
                </a:extLst>
              </p:cNvPr>
              <p:cNvSpPr/>
              <p:nvPr/>
            </p:nvSpPr>
            <p:spPr>
              <a:xfrm>
                <a:off x="3192044" y="3031933"/>
                <a:ext cx="163345" cy="259678"/>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6E5F8C4-F7EF-462E-BA8F-EBF79FCA8249}"/>
                  </a:ext>
                </a:extLst>
              </p:cNvPr>
              <p:cNvSpPr/>
              <p:nvPr/>
            </p:nvSpPr>
            <p:spPr>
              <a:xfrm rot="20494739">
                <a:off x="3941365" y="2547929"/>
                <a:ext cx="163345" cy="259678"/>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4F5C2795-A852-49E1-A8E5-FE557E974108}"/>
                  </a:ext>
                </a:extLst>
              </p:cNvPr>
              <p:cNvSpPr/>
              <p:nvPr/>
            </p:nvSpPr>
            <p:spPr>
              <a:xfrm>
                <a:off x="3683062" y="2735336"/>
                <a:ext cx="98427" cy="84196"/>
              </a:xfrm>
              <a:custGeom>
                <a:avLst/>
                <a:gdLst>
                  <a:gd name="connsiteX0" fmla="*/ 398622 w 790575"/>
                  <a:gd name="connsiteY0" fmla="*/ 114776 h 676275"/>
                  <a:gd name="connsiteX1" fmla="*/ 682466 w 790575"/>
                  <a:gd name="connsiteY1" fmla="*/ 341471 h 676275"/>
                  <a:gd name="connsiteX2" fmla="*/ 398622 w 790575"/>
                  <a:gd name="connsiteY2" fmla="*/ 568166 h 676275"/>
                  <a:gd name="connsiteX3" fmla="*/ 114776 w 790575"/>
                  <a:gd name="connsiteY3" fmla="*/ 341471 h 676275"/>
                  <a:gd name="connsiteX4" fmla="*/ 398622 w 790575"/>
                  <a:gd name="connsiteY4" fmla="*/ 114776 h 676275"/>
                  <a:gd name="connsiteX5" fmla="*/ 398622 w 790575"/>
                  <a:gd name="connsiteY5" fmla="*/ 7144 h 676275"/>
                  <a:gd name="connsiteX6" fmla="*/ 7144 w 790575"/>
                  <a:gd name="connsiteY6" fmla="*/ 341471 h 676275"/>
                  <a:gd name="connsiteX7" fmla="*/ 398622 w 790575"/>
                  <a:gd name="connsiteY7" fmla="*/ 675799 h 676275"/>
                  <a:gd name="connsiteX8" fmla="*/ 790099 w 790575"/>
                  <a:gd name="connsiteY8" fmla="*/ 341471 h 676275"/>
                  <a:gd name="connsiteX9" fmla="*/ 398622 w 790575"/>
                  <a:gd name="connsiteY9" fmla="*/ 7144 h 676275"/>
                  <a:gd name="connsiteX10" fmla="*/ 398622 w 790575"/>
                  <a:gd name="connsiteY10" fmla="*/ 7144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0575" h="676275">
                    <a:moveTo>
                      <a:pt x="398622" y="114776"/>
                    </a:moveTo>
                    <a:cubicBezTo>
                      <a:pt x="560547" y="114776"/>
                      <a:pt x="682466" y="216694"/>
                      <a:pt x="682466" y="341471"/>
                    </a:cubicBezTo>
                    <a:cubicBezTo>
                      <a:pt x="682466" y="466249"/>
                      <a:pt x="560547" y="568166"/>
                      <a:pt x="398622" y="568166"/>
                    </a:cubicBezTo>
                    <a:cubicBezTo>
                      <a:pt x="236697" y="568166"/>
                      <a:pt x="114776" y="466249"/>
                      <a:pt x="114776" y="341471"/>
                    </a:cubicBezTo>
                    <a:cubicBezTo>
                      <a:pt x="113824" y="216694"/>
                      <a:pt x="236697" y="114776"/>
                      <a:pt x="398622" y="114776"/>
                    </a:cubicBezTo>
                    <a:moveTo>
                      <a:pt x="398622" y="7144"/>
                    </a:moveTo>
                    <a:cubicBezTo>
                      <a:pt x="176689" y="7144"/>
                      <a:pt x="7144" y="156686"/>
                      <a:pt x="7144" y="341471"/>
                    </a:cubicBezTo>
                    <a:cubicBezTo>
                      <a:pt x="7144" y="526256"/>
                      <a:pt x="177641" y="675799"/>
                      <a:pt x="398622" y="675799"/>
                    </a:cubicBezTo>
                    <a:cubicBezTo>
                      <a:pt x="620554" y="675799"/>
                      <a:pt x="790099" y="526256"/>
                      <a:pt x="790099" y="341471"/>
                    </a:cubicBezTo>
                    <a:cubicBezTo>
                      <a:pt x="790099" y="156686"/>
                      <a:pt x="619601" y="7144"/>
                      <a:pt x="398622" y="7144"/>
                    </a:cubicBezTo>
                    <a:lnTo>
                      <a:pt x="398622" y="7144"/>
                    </a:ln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607A001-1371-4025-93F9-210EE6DFB9FC}"/>
                  </a:ext>
                </a:extLst>
              </p:cNvPr>
              <p:cNvSpPr/>
              <p:nvPr/>
            </p:nvSpPr>
            <p:spPr>
              <a:xfrm>
                <a:off x="2748418" y="3086520"/>
                <a:ext cx="131988" cy="139188"/>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A80CFC9-E953-44D8-8B7D-D32A81B757B9}"/>
                  </a:ext>
                </a:extLst>
              </p:cNvPr>
              <p:cNvSpPr/>
              <p:nvPr/>
            </p:nvSpPr>
            <p:spPr>
              <a:xfrm rot="1970394">
                <a:off x="4284386" y="2508147"/>
                <a:ext cx="178005" cy="286902"/>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grpFill/>
              <a:ln w="9525" cap="flat">
                <a:noFill/>
                <a:prstDash val="solid"/>
                <a:miter/>
              </a:ln>
            </p:spPr>
            <p:txBody>
              <a:bodyPr rtlCol="0" anchor="ctr"/>
              <a:lstStyle/>
              <a:p>
                <a:endParaRPr lang="en-US"/>
              </a:p>
            </p:txBody>
          </p:sp>
          <p:grpSp>
            <p:nvGrpSpPr>
              <p:cNvPr id="30" name="Group 29">
                <a:extLst>
                  <a:ext uri="{FF2B5EF4-FFF2-40B4-BE49-F238E27FC236}">
                    <a16:creationId xmlns:a16="http://schemas.microsoft.com/office/drawing/2014/main" id="{51581407-451A-494C-9BAE-D3FEA5B45E51}"/>
                  </a:ext>
                </a:extLst>
              </p:cNvPr>
              <p:cNvGrpSpPr/>
              <p:nvPr/>
            </p:nvGrpSpPr>
            <p:grpSpPr>
              <a:xfrm>
                <a:off x="3796502" y="2925638"/>
                <a:ext cx="227698" cy="212588"/>
                <a:chOff x="3081888" y="3373426"/>
                <a:chExt cx="1571111" cy="1466850"/>
              </a:xfrm>
              <a:grpFill/>
            </p:grpSpPr>
            <p:sp>
              <p:nvSpPr>
                <p:cNvPr id="42" name="Freeform: Shape 41">
                  <a:extLst>
                    <a:ext uri="{FF2B5EF4-FFF2-40B4-BE49-F238E27FC236}">
                      <a16:creationId xmlns:a16="http://schemas.microsoft.com/office/drawing/2014/main" id="{35091FCD-4C8E-40AA-AEAF-7C03CB2BDE7B}"/>
                    </a:ext>
                  </a:extLst>
                </p:cNvPr>
                <p:cNvSpPr/>
                <p:nvPr/>
              </p:nvSpPr>
              <p:spPr>
                <a:xfrm>
                  <a:off x="4376774" y="3684380"/>
                  <a:ext cx="276225" cy="276225"/>
                </a:xfrm>
                <a:custGeom>
                  <a:avLst/>
                  <a:gdLst>
                    <a:gd name="connsiteX0" fmla="*/ 142399 w 276225"/>
                    <a:gd name="connsiteY0" fmla="*/ 277654 h 276225"/>
                    <a:gd name="connsiteX1" fmla="*/ 277654 w 276225"/>
                    <a:gd name="connsiteY1" fmla="*/ 142399 h 276225"/>
                    <a:gd name="connsiteX2" fmla="*/ 142399 w 276225"/>
                    <a:gd name="connsiteY2" fmla="*/ 7144 h 276225"/>
                    <a:gd name="connsiteX3" fmla="*/ 7144 w 276225"/>
                    <a:gd name="connsiteY3" fmla="*/ 142399 h 276225"/>
                    <a:gd name="connsiteX4" fmla="*/ 142399 w 276225"/>
                    <a:gd name="connsiteY4" fmla="*/ 27765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277654"/>
                      </a:moveTo>
                      <a:cubicBezTo>
                        <a:pt x="216694" y="277654"/>
                        <a:pt x="277654" y="217646"/>
                        <a:pt x="277654" y="142399"/>
                      </a:cubicBezTo>
                      <a:cubicBezTo>
                        <a:pt x="277654" y="68104"/>
                        <a:pt x="217646" y="7144"/>
                        <a:pt x="142399" y="7144"/>
                      </a:cubicBezTo>
                      <a:cubicBezTo>
                        <a:pt x="67151" y="7144"/>
                        <a:pt x="7144" y="67151"/>
                        <a:pt x="7144" y="142399"/>
                      </a:cubicBezTo>
                      <a:cubicBezTo>
                        <a:pt x="8096" y="216694"/>
                        <a:pt x="68104" y="277654"/>
                        <a:pt x="142399" y="277654"/>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4BFF58EB-45F9-4C89-8026-38593F8DF0D7}"/>
                    </a:ext>
                  </a:extLst>
                </p:cNvPr>
                <p:cNvSpPr/>
                <p:nvPr/>
              </p:nvSpPr>
              <p:spPr>
                <a:xfrm>
                  <a:off x="4376774" y="4124435"/>
                  <a:ext cx="276225" cy="276225"/>
                </a:xfrm>
                <a:custGeom>
                  <a:avLst/>
                  <a:gdLst>
                    <a:gd name="connsiteX0" fmla="*/ 142399 w 276225"/>
                    <a:gd name="connsiteY0" fmla="*/ 7144 h 276225"/>
                    <a:gd name="connsiteX1" fmla="*/ 7144 w 276225"/>
                    <a:gd name="connsiteY1" fmla="*/ 142399 h 276225"/>
                    <a:gd name="connsiteX2" fmla="*/ 142399 w 276225"/>
                    <a:gd name="connsiteY2" fmla="*/ 277654 h 276225"/>
                    <a:gd name="connsiteX3" fmla="*/ 277654 w 276225"/>
                    <a:gd name="connsiteY3" fmla="*/ 142399 h 276225"/>
                    <a:gd name="connsiteX4" fmla="*/ 142399 w 276225"/>
                    <a:gd name="connsiteY4" fmla="*/ 714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7144"/>
                      </a:moveTo>
                      <a:cubicBezTo>
                        <a:pt x="68104" y="7144"/>
                        <a:pt x="7144" y="67151"/>
                        <a:pt x="7144" y="142399"/>
                      </a:cubicBezTo>
                      <a:cubicBezTo>
                        <a:pt x="7144" y="216694"/>
                        <a:pt x="67151" y="277654"/>
                        <a:pt x="142399" y="277654"/>
                      </a:cubicBezTo>
                      <a:cubicBezTo>
                        <a:pt x="217646" y="277654"/>
                        <a:pt x="277654" y="217646"/>
                        <a:pt x="277654" y="142399"/>
                      </a:cubicBezTo>
                      <a:cubicBezTo>
                        <a:pt x="277654" y="68104"/>
                        <a:pt x="217646" y="7144"/>
                        <a:pt x="142399" y="7144"/>
                      </a:cubicBezTo>
                      <a:close/>
                    </a:path>
                  </a:pathLst>
                </a:custGeom>
                <a:grpFill/>
                <a:ln w="9525" cap="flat">
                  <a:noFill/>
                  <a:prstDash val="solid"/>
                  <a:miter/>
                </a:ln>
              </p:spPr>
              <p:txBody>
                <a:bodyPr rtlCol="0" anchor="ctr"/>
                <a:lstStyle/>
                <a:p>
                  <a:endParaRPr lang="en-US"/>
                </a:p>
              </p:txBody>
            </p:sp>
            <p:pic>
              <p:nvPicPr>
                <p:cNvPr id="44" name="Graphic 43">
                  <a:extLst>
                    <a:ext uri="{FF2B5EF4-FFF2-40B4-BE49-F238E27FC236}">
                      <a16:creationId xmlns:a16="http://schemas.microsoft.com/office/drawing/2014/main" id="{36C6198C-211D-480B-B188-FBEE0E48E9E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1888" y="3373426"/>
                  <a:ext cx="1247775" cy="1466850"/>
                </a:xfrm>
                <a:prstGeom prst="rect">
                  <a:avLst/>
                </a:prstGeom>
              </p:spPr>
            </p:pic>
          </p:grpSp>
          <p:pic>
            <p:nvPicPr>
              <p:cNvPr id="31" name="Graphic 30">
                <a:extLst>
                  <a:ext uri="{FF2B5EF4-FFF2-40B4-BE49-F238E27FC236}">
                    <a16:creationId xmlns:a16="http://schemas.microsoft.com/office/drawing/2014/main" id="{5CBB3D85-CB4F-4383-A771-CDF41BB5818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80711" y="2711219"/>
                <a:ext cx="177523" cy="499563"/>
              </a:xfrm>
              <a:prstGeom prst="rect">
                <a:avLst/>
              </a:prstGeom>
            </p:spPr>
          </p:pic>
          <p:sp>
            <p:nvSpPr>
              <p:cNvPr id="32" name="Freeform: Shape 31">
                <a:extLst>
                  <a:ext uri="{FF2B5EF4-FFF2-40B4-BE49-F238E27FC236}">
                    <a16:creationId xmlns:a16="http://schemas.microsoft.com/office/drawing/2014/main" id="{BA6B120F-28DD-4683-807E-EEA4B54A7492}"/>
                  </a:ext>
                </a:extLst>
              </p:cNvPr>
              <p:cNvSpPr/>
              <p:nvPr/>
            </p:nvSpPr>
            <p:spPr>
              <a:xfrm>
                <a:off x="3774015" y="2379258"/>
                <a:ext cx="98426" cy="251534"/>
              </a:xfrm>
              <a:custGeom>
                <a:avLst/>
                <a:gdLst>
                  <a:gd name="connsiteX0" fmla="*/ 6304 w 457699"/>
                  <a:gd name="connsiteY0" fmla="*/ 1169508 h 1169675"/>
                  <a:gd name="connsiteX1" fmla="*/ 1681 w 457699"/>
                  <a:gd name="connsiteY1" fmla="*/ 1164884 h 1169675"/>
                  <a:gd name="connsiteX2" fmla="*/ 1681 w 457699"/>
                  <a:gd name="connsiteY2" fmla="*/ 1134371 h 1169675"/>
                  <a:gd name="connsiteX3" fmla="*/ 1681 w 457699"/>
                  <a:gd name="connsiteY3" fmla="*/ 1115416 h 1169675"/>
                  <a:gd name="connsiteX4" fmla="*/ 5842 w 457699"/>
                  <a:gd name="connsiteY4" fmla="*/ 6304 h 1169675"/>
                  <a:gd name="connsiteX5" fmla="*/ 10465 w 457699"/>
                  <a:gd name="connsiteY5" fmla="*/ 1681 h 1169675"/>
                  <a:gd name="connsiteX6" fmla="*/ 70567 w 457699"/>
                  <a:gd name="connsiteY6" fmla="*/ 1681 h 1169675"/>
                  <a:gd name="connsiteX7" fmla="*/ 75190 w 457699"/>
                  <a:gd name="connsiteY7" fmla="*/ 6304 h 1169675"/>
                  <a:gd name="connsiteX8" fmla="*/ 71492 w 457699"/>
                  <a:gd name="connsiteY8" fmla="*/ 832012 h 1169675"/>
                  <a:gd name="connsiteX9" fmla="*/ 131131 w 457699"/>
                  <a:gd name="connsiteY9" fmla="*/ 774222 h 1169675"/>
                  <a:gd name="connsiteX10" fmla="*/ 261969 w 457699"/>
                  <a:gd name="connsiteY10" fmla="*/ 734924 h 1169675"/>
                  <a:gd name="connsiteX11" fmla="*/ 444586 w 457699"/>
                  <a:gd name="connsiteY11" fmla="*/ 844957 h 1169675"/>
                  <a:gd name="connsiteX12" fmla="*/ 301266 w 457699"/>
                  <a:gd name="connsiteY12" fmla="*/ 1140844 h 1169675"/>
                  <a:gd name="connsiteX13" fmla="*/ 109402 w 457699"/>
                  <a:gd name="connsiteY13" fmla="*/ 1169970 h 1169675"/>
                  <a:gd name="connsiteX14" fmla="*/ 109402 w 457699"/>
                  <a:gd name="connsiteY14" fmla="*/ 1169970 h 1169675"/>
                  <a:gd name="connsiteX15" fmla="*/ 82125 w 457699"/>
                  <a:gd name="connsiteY15" fmla="*/ 1169970 h 1169675"/>
                  <a:gd name="connsiteX16" fmla="*/ 62708 w 457699"/>
                  <a:gd name="connsiteY16" fmla="*/ 1169970 h 1169675"/>
                  <a:gd name="connsiteX17" fmla="*/ 37742 w 457699"/>
                  <a:gd name="connsiteY17" fmla="*/ 1170895 h 1169675"/>
                  <a:gd name="connsiteX18" fmla="*/ 37280 w 457699"/>
                  <a:gd name="connsiteY18" fmla="*/ 1170895 h 1169675"/>
                  <a:gd name="connsiteX19" fmla="*/ 6304 w 457699"/>
                  <a:gd name="connsiteY19" fmla="*/ 1169508 h 1169675"/>
                  <a:gd name="connsiteX20" fmla="*/ 101543 w 457699"/>
                  <a:gd name="connsiteY20" fmla="*/ 1098772 h 1169675"/>
                  <a:gd name="connsiteX21" fmla="*/ 272602 w 457699"/>
                  <a:gd name="connsiteY21" fmla="*/ 1074732 h 1169675"/>
                  <a:gd name="connsiteX22" fmla="*/ 376625 w 457699"/>
                  <a:gd name="connsiteY22" fmla="*/ 872697 h 1169675"/>
                  <a:gd name="connsiteX23" fmla="*/ 262431 w 457699"/>
                  <a:gd name="connsiteY23" fmla="*/ 808896 h 1169675"/>
                  <a:gd name="connsiteX24" fmla="*/ 172740 w 457699"/>
                  <a:gd name="connsiteY24" fmla="*/ 835711 h 1169675"/>
                  <a:gd name="connsiteX25" fmla="*/ 76115 w 457699"/>
                  <a:gd name="connsiteY25" fmla="*/ 1098772 h 1169675"/>
                  <a:gd name="connsiteX26" fmla="*/ 81200 w 457699"/>
                  <a:gd name="connsiteY26" fmla="*/ 1098772 h 1169675"/>
                  <a:gd name="connsiteX27" fmla="*/ 101543 w 457699"/>
                  <a:gd name="connsiteY27" fmla="*/ 1098772 h 116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7699" h="1169675">
                    <a:moveTo>
                      <a:pt x="6304" y="1169508"/>
                    </a:moveTo>
                    <a:lnTo>
                      <a:pt x="1681" y="1164884"/>
                    </a:lnTo>
                    <a:lnTo>
                      <a:pt x="1681" y="1134371"/>
                    </a:lnTo>
                    <a:cubicBezTo>
                      <a:pt x="1681" y="1127899"/>
                      <a:pt x="1681" y="1121888"/>
                      <a:pt x="1681" y="1115416"/>
                    </a:cubicBezTo>
                    <a:lnTo>
                      <a:pt x="5842" y="6304"/>
                    </a:lnTo>
                    <a:lnTo>
                      <a:pt x="10465" y="1681"/>
                    </a:lnTo>
                    <a:lnTo>
                      <a:pt x="70567" y="1681"/>
                    </a:lnTo>
                    <a:lnTo>
                      <a:pt x="75190" y="6304"/>
                    </a:lnTo>
                    <a:lnTo>
                      <a:pt x="71492" y="832012"/>
                    </a:lnTo>
                    <a:cubicBezTo>
                      <a:pt x="88135" y="808896"/>
                      <a:pt x="108015" y="789479"/>
                      <a:pt x="131131" y="774222"/>
                    </a:cubicBezTo>
                    <a:cubicBezTo>
                      <a:pt x="169504" y="748332"/>
                      <a:pt x="214812" y="734924"/>
                      <a:pt x="261969" y="734924"/>
                    </a:cubicBezTo>
                    <a:cubicBezTo>
                      <a:pt x="346111" y="734924"/>
                      <a:pt x="418234" y="778383"/>
                      <a:pt x="444586" y="844957"/>
                    </a:cubicBezTo>
                    <a:cubicBezTo>
                      <a:pt x="488044" y="953603"/>
                      <a:pt x="422394" y="1089063"/>
                      <a:pt x="301266" y="1140844"/>
                    </a:cubicBezTo>
                    <a:cubicBezTo>
                      <a:pt x="241164" y="1166734"/>
                      <a:pt x="167192" y="1169970"/>
                      <a:pt x="109402" y="1169970"/>
                    </a:cubicBezTo>
                    <a:cubicBezTo>
                      <a:pt x="109402" y="1169970"/>
                      <a:pt x="109402" y="1169970"/>
                      <a:pt x="109402" y="1169970"/>
                    </a:cubicBezTo>
                    <a:cubicBezTo>
                      <a:pt x="99693" y="1169970"/>
                      <a:pt x="90447" y="1169970"/>
                      <a:pt x="82125" y="1169970"/>
                    </a:cubicBezTo>
                    <a:cubicBezTo>
                      <a:pt x="75190" y="1169970"/>
                      <a:pt x="68718" y="1169970"/>
                      <a:pt x="62708" y="1169970"/>
                    </a:cubicBezTo>
                    <a:cubicBezTo>
                      <a:pt x="46989" y="1169970"/>
                      <a:pt x="37742" y="1170895"/>
                      <a:pt x="37742" y="1170895"/>
                    </a:cubicBezTo>
                    <a:lnTo>
                      <a:pt x="37280" y="1170895"/>
                    </a:lnTo>
                    <a:lnTo>
                      <a:pt x="6304" y="1169508"/>
                    </a:lnTo>
                    <a:close/>
                    <a:moveTo>
                      <a:pt x="101543" y="1098772"/>
                    </a:moveTo>
                    <a:cubicBezTo>
                      <a:pt x="158408" y="1098772"/>
                      <a:pt x="223133" y="1095998"/>
                      <a:pt x="272602" y="1074732"/>
                    </a:cubicBezTo>
                    <a:cubicBezTo>
                      <a:pt x="356745" y="1038670"/>
                      <a:pt x="405289" y="944357"/>
                      <a:pt x="376625" y="872697"/>
                    </a:cubicBezTo>
                    <a:cubicBezTo>
                      <a:pt x="361368" y="833862"/>
                      <a:pt x="316060" y="808896"/>
                      <a:pt x="262431" y="808896"/>
                    </a:cubicBezTo>
                    <a:cubicBezTo>
                      <a:pt x="230068" y="808896"/>
                      <a:pt x="198168" y="818605"/>
                      <a:pt x="172740" y="835711"/>
                    </a:cubicBezTo>
                    <a:cubicBezTo>
                      <a:pt x="109864" y="877320"/>
                      <a:pt x="80276" y="958689"/>
                      <a:pt x="76115" y="1098772"/>
                    </a:cubicBezTo>
                    <a:cubicBezTo>
                      <a:pt x="77964" y="1098772"/>
                      <a:pt x="79351" y="1098772"/>
                      <a:pt x="81200" y="1098772"/>
                    </a:cubicBezTo>
                    <a:lnTo>
                      <a:pt x="101543" y="1098772"/>
                    </a:lnTo>
                    <a:close/>
                  </a:path>
                </a:pathLst>
              </a:custGeom>
              <a:grpFill/>
              <a:ln w="4618"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C67509D-5401-49D0-913B-497F02A11A95}"/>
                  </a:ext>
                </a:extLst>
              </p:cNvPr>
              <p:cNvSpPr/>
              <p:nvPr/>
            </p:nvSpPr>
            <p:spPr>
              <a:xfrm>
                <a:off x="4074313" y="2236548"/>
                <a:ext cx="194243" cy="215981"/>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grpFill/>
              <a:ln w="4618"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DA7C1BA2-852D-44CD-B92E-BD2AEEDB5B7A}"/>
                  </a:ext>
                </a:extLst>
              </p:cNvPr>
              <p:cNvSpPr/>
              <p:nvPr/>
            </p:nvSpPr>
            <p:spPr>
              <a:xfrm>
                <a:off x="3287633" y="2684033"/>
                <a:ext cx="177523" cy="196680"/>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grpFill/>
              <a:ln w="4618"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ABB6AEED-9F47-450F-AAF2-A329D9D961C3}"/>
                  </a:ext>
                </a:extLst>
              </p:cNvPr>
              <p:cNvSpPr/>
              <p:nvPr/>
            </p:nvSpPr>
            <p:spPr>
              <a:xfrm>
                <a:off x="4217089" y="2880713"/>
                <a:ext cx="98710" cy="156924"/>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F7621DF7-1E60-40B9-B2E7-588ACC0D7090}"/>
                  </a:ext>
                </a:extLst>
              </p:cNvPr>
              <p:cNvSpPr/>
              <p:nvPr/>
            </p:nvSpPr>
            <p:spPr>
              <a:xfrm>
                <a:off x="4467624" y="2757820"/>
                <a:ext cx="137599" cy="152998"/>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grpFill/>
              <a:ln w="4618"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2BC7564E-3E26-4354-BB66-878AA8590171}"/>
                  </a:ext>
                </a:extLst>
              </p:cNvPr>
              <p:cNvSpPr/>
              <p:nvPr/>
            </p:nvSpPr>
            <p:spPr>
              <a:xfrm rot="14875983">
                <a:off x="4136800" y="2023714"/>
                <a:ext cx="122598" cy="135828"/>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grpFill/>
              <a:ln w="4618"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E0E75057-FF22-4DD6-B3A9-1199285A3C31}"/>
                  </a:ext>
                </a:extLst>
              </p:cNvPr>
              <p:cNvSpPr/>
              <p:nvPr/>
            </p:nvSpPr>
            <p:spPr>
              <a:xfrm rot="1246659">
                <a:off x="4672027" y="2415605"/>
                <a:ext cx="67785" cy="178838"/>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9942C9AF-40CE-41EE-B1FA-3DD681A31FEA}"/>
                  </a:ext>
                </a:extLst>
              </p:cNvPr>
              <p:cNvSpPr/>
              <p:nvPr/>
            </p:nvSpPr>
            <p:spPr>
              <a:xfrm rot="1759466">
                <a:off x="3459829" y="2843377"/>
                <a:ext cx="132590" cy="210786"/>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24D9A983-AEB0-4F03-A0E6-24F4135EBB46}"/>
                  </a:ext>
                </a:extLst>
              </p:cNvPr>
              <p:cNvSpPr/>
              <p:nvPr/>
            </p:nvSpPr>
            <p:spPr>
              <a:xfrm rot="1204998">
                <a:off x="3652284" y="2192380"/>
                <a:ext cx="131988" cy="139188"/>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grpFill/>
              <a:ln w="9525" cap="flat">
                <a:noFill/>
                <a:prstDash val="solid"/>
                <a:miter/>
              </a:ln>
            </p:spPr>
            <p:txBody>
              <a:bodyPr rtlCol="0" anchor="ctr"/>
              <a:lstStyle/>
              <a:p>
                <a:endParaRPr lang="en-US"/>
              </a:p>
            </p:txBody>
          </p:sp>
          <p:pic>
            <p:nvPicPr>
              <p:cNvPr id="41" name="Graphic 40">
                <a:extLst>
                  <a:ext uri="{FF2B5EF4-FFF2-40B4-BE49-F238E27FC236}">
                    <a16:creationId xmlns:a16="http://schemas.microsoft.com/office/drawing/2014/main" id="{F2FF37C7-7CFD-4681-B0DD-AACAC69B9CD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485531">
                <a:off x="4414166" y="2100521"/>
                <a:ext cx="134344" cy="378052"/>
              </a:xfrm>
              <a:prstGeom prst="rect">
                <a:avLst/>
              </a:prstGeom>
            </p:spPr>
          </p:pic>
        </p:grpSp>
      </p:grpSp>
    </p:spTree>
    <p:extLst>
      <p:ext uri="{BB962C8B-B14F-4D97-AF65-F5344CB8AC3E}">
        <p14:creationId xmlns:p14="http://schemas.microsoft.com/office/powerpoint/2010/main" val="2582224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9D63249-1F11-9549-FC70-F18ED318437F}"/>
              </a:ext>
            </a:extLst>
          </p:cNvPr>
          <p:cNvSpPr>
            <a:spLocks noGrp="1"/>
          </p:cNvSpPr>
          <p:nvPr>
            <p:ph type="body" sz="quarter" idx="10"/>
          </p:nvPr>
        </p:nvSpPr>
        <p:spPr>
          <a:xfrm>
            <a:off x="323529" y="339509"/>
            <a:ext cx="11573197" cy="1665137"/>
          </a:xfrm>
        </p:spPr>
        <p:txBody>
          <a:bodyPr/>
          <a:lstStyle/>
          <a:p>
            <a:r>
              <a:rPr lang="en-IN" sz="4800" dirty="0">
                <a:latin typeface="Sitka Small Semibold" pitchFamily="2" charset="0"/>
              </a:rPr>
              <a:t>Introduction</a:t>
            </a:r>
            <a:endParaRPr lang="en-IN" dirty="0">
              <a:latin typeface="Sitka Small Semibold" pitchFamily="2" charset="0"/>
            </a:endParaRPr>
          </a:p>
          <a:p>
            <a:endParaRPr lang="en-IN" dirty="0"/>
          </a:p>
        </p:txBody>
      </p:sp>
      <p:sp>
        <p:nvSpPr>
          <p:cNvPr id="3" name="TextBox 2">
            <a:extLst>
              <a:ext uri="{FF2B5EF4-FFF2-40B4-BE49-F238E27FC236}">
                <a16:creationId xmlns:a16="http://schemas.microsoft.com/office/drawing/2014/main" id="{7B7A289E-15E5-8602-F3B4-DDCE218C9216}"/>
              </a:ext>
            </a:extLst>
          </p:cNvPr>
          <p:cNvSpPr txBox="1"/>
          <p:nvPr/>
        </p:nvSpPr>
        <p:spPr>
          <a:xfrm>
            <a:off x="789842" y="2004646"/>
            <a:ext cx="10612316" cy="3416320"/>
          </a:xfrm>
          <a:prstGeom prst="rect">
            <a:avLst/>
          </a:prstGeom>
          <a:noFill/>
        </p:spPr>
        <p:txBody>
          <a:bodyPr wrap="square" rtlCol="0">
            <a:spAutoFit/>
          </a:bodyPr>
          <a:lstStyle/>
          <a:p>
            <a:pPr algn="just"/>
            <a:r>
              <a:rPr lang="en-US" sz="2400" dirty="0">
                <a:latin typeface="Sitka Display" pitchFamily="2" charset="0"/>
              </a:rPr>
              <a:t>Music genre classification is the task of assigning a genre label to a piece of music. Genres are categories that describe the style or content of a piece of music, and they can be used to organize music collections and facilitate music discovery. Some examples of music genres include rock, pop, hip hop, electronic, and classical. </a:t>
            </a:r>
          </a:p>
          <a:p>
            <a:pPr algn="just"/>
            <a:endParaRPr lang="en-US" sz="2400" dirty="0">
              <a:latin typeface="Sitka Display" pitchFamily="2" charset="0"/>
            </a:endParaRPr>
          </a:p>
          <a:p>
            <a:pPr algn="just"/>
            <a:r>
              <a:rPr lang="en-US" sz="2400" dirty="0">
                <a:latin typeface="Sitka Display" pitchFamily="2" charset="0"/>
              </a:rPr>
              <a:t>There are many approaches to genre classification, ranging from simple rule-based systems to more complex machine learning models. In general, the process of genre classification involves extracting features from a piece of music, such as the lyrics, instrumentation, and tempo, and then using those features to predict the genre label.</a:t>
            </a:r>
            <a:endParaRPr lang="en-IN" sz="2400" dirty="0">
              <a:latin typeface="Sitka Display" pitchFamily="2" charset="0"/>
            </a:endParaRPr>
          </a:p>
        </p:txBody>
      </p:sp>
      <p:pic>
        <p:nvPicPr>
          <p:cNvPr id="4" name="Picture 3">
            <a:extLst>
              <a:ext uri="{FF2B5EF4-FFF2-40B4-BE49-F238E27FC236}">
                <a16:creationId xmlns:a16="http://schemas.microsoft.com/office/drawing/2014/main" id="{6E01CE21-2C61-DDCD-761C-6991FCC6BBE8}"/>
              </a:ext>
            </a:extLst>
          </p:cNvPr>
          <p:cNvPicPr>
            <a:picLocks noChangeAspect="1"/>
          </p:cNvPicPr>
          <p:nvPr/>
        </p:nvPicPr>
        <p:blipFill>
          <a:blip r:embed="rId2"/>
          <a:stretch>
            <a:fillRect/>
          </a:stretch>
        </p:blipFill>
        <p:spPr>
          <a:xfrm rot="19576257">
            <a:off x="539981" y="523847"/>
            <a:ext cx="1369159" cy="1296461"/>
          </a:xfrm>
          <a:prstGeom prst="rect">
            <a:avLst/>
          </a:prstGeom>
          <a:effectLst>
            <a:reflection stA="46000" dist="1270000" dir="5400000" sy="-100000" algn="bl" rotWithShape="0"/>
          </a:effectLst>
        </p:spPr>
      </p:pic>
    </p:spTree>
    <p:extLst>
      <p:ext uri="{BB962C8B-B14F-4D97-AF65-F5344CB8AC3E}">
        <p14:creationId xmlns:p14="http://schemas.microsoft.com/office/powerpoint/2010/main" val="4092106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oup 64">
            <a:extLst>
              <a:ext uri="{FF2B5EF4-FFF2-40B4-BE49-F238E27FC236}">
                <a16:creationId xmlns:a16="http://schemas.microsoft.com/office/drawing/2014/main" id="{541AAA0F-0535-46E9-9864-3B5A26BB9DBA}"/>
              </a:ext>
            </a:extLst>
          </p:cNvPr>
          <p:cNvGrpSpPr/>
          <p:nvPr/>
        </p:nvGrpSpPr>
        <p:grpSpPr>
          <a:xfrm>
            <a:off x="-117141" y="-37402"/>
            <a:ext cx="12350181" cy="5766409"/>
            <a:chOff x="-117141" y="-37402"/>
            <a:chExt cx="12350181" cy="6216503"/>
          </a:xfrm>
        </p:grpSpPr>
        <p:sp>
          <p:nvSpPr>
            <p:cNvPr id="44" name="Rectangle: Top Corners Rounded 43">
              <a:extLst>
                <a:ext uri="{FF2B5EF4-FFF2-40B4-BE49-F238E27FC236}">
                  <a16:creationId xmlns:a16="http://schemas.microsoft.com/office/drawing/2014/main" id="{4D08DB1A-80D1-41A6-A897-444365496D4C}"/>
                </a:ext>
              </a:extLst>
            </p:cNvPr>
            <p:cNvSpPr/>
            <p:nvPr/>
          </p:nvSpPr>
          <p:spPr>
            <a:xfrm rot="10680000">
              <a:off x="11597207" y="-3171"/>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Top Corners Rounded 40">
              <a:extLst>
                <a:ext uri="{FF2B5EF4-FFF2-40B4-BE49-F238E27FC236}">
                  <a16:creationId xmlns:a16="http://schemas.microsoft.com/office/drawing/2014/main" id="{7E8DE46A-38FD-4770-8CB9-FAE8F92A2230}"/>
                </a:ext>
              </a:extLst>
            </p:cNvPr>
            <p:cNvSpPr/>
            <p:nvPr/>
          </p:nvSpPr>
          <p:spPr>
            <a:xfrm rot="10920000">
              <a:off x="9552167" y="411846"/>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Top Corners Rounded 35">
              <a:extLst>
                <a:ext uri="{FF2B5EF4-FFF2-40B4-BE49-F238E27FC236}">
                  <a16:creationId xmlns:a16="http://schemas.microsoft.com/office/drawing/2014/main" id="{C5FD37D8-85FA-40D7-95A5-35A7891D869C}"/>
                </a:ext>
              </a:extLst>
            </p:cNvPr>
            <p:cNvSpPr/>
            <p:nvPr/>
          </p:nvSpPr>
          <p:spPr>
            <a:xfrm rot="10860000">
              <a:off x="6074917" y="-31827"/>
              <a:ext cx="635833" cy="3515342"/>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Top Corners Rounded 33">
              <a:extLst>
                <a:ext uri="{FF2B5EF4-FFF2-40B4-BE49-F238E27FC236}">
                  <a16:creationId xmlns:a16="http://schemas.microsoft.com/office/drawing/2014/main" id="{53C580E0-BA32-42C4-880C-FD43AA87083F}"/>
                </a:ext>
              </a:extLst>
            </p:cNvPr>
            <p:cNvSpPr/>
            <p:nvPr/>
          </p:nvSpPr>
          <p:spPr>
            <a:xfrm rot="10800000">
              <a:off x="4644943" y="59421"/>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Top Corners Rounded 24">
              <a:extLst>
                <a:ext uri="{FF2B5EF4-FFF2-40B4-BE49-F238E27FC236}">
                  <a16:creationId xmlns:a16="http://schemas.microsoft.com/office/drawing/2014/main" id="{54DE4B4A-5C8A-40D8-80AF-624672A9F220}"/>
                </a:ext>
              </a:extLst>
            </p:cNvPr>
            <p:cNvSpPr/>
            <p:nvPr/>
          </p:nvSpPr>
          <p:spPr>
            <a:xfrm rot="10920000">
              <a:off x="-117141" y="2354946"/>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Top Corners Rounded 27">
              <a:extLst>
                <a:ext uri="{FF2B5EF4-FFF2-40B4-BE49-F238E27FC236}">
                  <a16:creationId xmlns:a16="http://schemas.microsoft.com/office/drawing/2014/main" id="{5C8D3E5E-398F-4F10-9EDB-9DCC47533CF3}"/>
                </a:ext>
              </a:extLst>
            </p:cNvPr>
            <p:cNvSpPr/>
            <p:nvPr/>
          </p:nvSpPr>
          <p:spPr>
            <a:xfrm rot="10860000">
              <a:off x="598405" y="2071101"/>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Top Corners Rounded 28">
              <a:extLst>
                <a:ext uri="{FF2B5EF4-FFF2-40B4-BE49-F238E27FC236}">
                  <a16:creationId xmlns:a16="http://schemas.microsoft.com/office/drawing/2014/main" id="{262C6E86-7A24-4792-8F13-4149156187DD}"/>
                </a:ext>
              </a:extLst>
            </p:cNvPr>
            <p:cNvSpPr/>
            <p:nvPr/>
          </p:nvSpPr>
          <p:spPr>
            <a:xfrm rot="10680000">
              <a:off x="1226867" y="1634856"/>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Top Corners Rounded 29">
              <a:extLst>
                <a:ext uri="{FF2B5EF4-FFF2-40B4-BE49-F238E27FC236}">
                  <a16:creationId xmlns:a16="http://schemas.microsoft.com/office/drawing/2014/main" id="{F9A6CD44-3503-47BE-BC7F-678471454F03}"/>
                </a:ext>
              </a:extLst>
            </p:cNvPr>
            <p:cNvSpPr/>
            <p:nvPr/>
          </p:nvSpPr>
          <p:spPr>
            <a:xfrm rot="10800000">
              <a:off x="1942413" y="884286"/>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Top Corners Rounded 30">
              <a:extLst>
                <a:ext uri="{FF2B5EF4-FFF2-40B4-BE49-F238E27FC236}">
                  <a16:creationId xmlns:a16="http://schemas.microsoft.com/office/drawing/2014/main" id="{252F0A99-8CAA-48CE-BBEC-7C10A8EFA8B1}"/>
                </a:ext>
              </a:extLst>
            </p:cNvPr>
            <p:cNvSpPr/>
            <p:nvPr/>
          </p:nvSpPr>
          <p:spPr>
            <a:xfrm rot="10680000">
              <a:off x="2599903" y="667116"/>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Top Corners Rounded 31">
              <a:extLst>
                <a:ext uri="{FF2B5EF4-FFF2-40B4-BE49-F238E27FC236}">
                  <a16:creationId xmlns:a16="http://schemas.microsoft.com/office/drawing/2014/main" id="{B87F677B-74F8-48CA-9063-FF4D7C9CD909}"/>
                </a:ext>
              </a:extLst>
            </p:cNvPr>
            <p:cNvSpPr/>
            <p:nvPr/>
          </p:nvSpPr>
          <p:spPr>
            <a:xfrm rot="10800000">
              <a:off x="3315449" y="449946"/>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Top Corners Rounded 32">
              <a:extLst>
                <a:ext uri="{FF2B5EF4-FFF2-40B4-BE49-F238E27FC236}">
                  <a16:creationId xmlns:a16="http://schemas.microsoft.com/office/drawing/2014/main" id="{6C4CF4C3-9BE7-446A-8AEC-EC9776608F38}"/>
                </a:ext>
              </a:extLst>
            </p:cNvPr>
            <p:cNvSpPr/>
            <p:nvPr/>
          </p:nvSpPr>
          <p:spPr>
            <a:xfrm rot="10680000">
              <a:off x="3977379" y="153766"/>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Top Corners Rounded 34">
              <a:extLst>
                <a:ext uri="{FF2B5EF4-FFF2-40B4-BE49-F238E27FC236}">
                  <a16:creationId xmlns:a16="http://schemas.microsoft.com/office/drawing/2014/main" id="{0B8881C5-F02E-41A1-B7C5-B17A17EB3F89}"/>
                </a:ext>
              </a:extLst>
            </p:cNvPr>
            <p:cNvSpPr/>
            <p:nvPr/>
          </p:nvSpPr>
          <p:spPr>
            <a:xfrm rot="10680000">
              <a:off x="5362887" y="-22208"/>
              <a:ext cx="635833" cy="3686666"/>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Top Corners Rounded 36">
              <a:extLst>
                <a:ext uri="{FF2B5EF4-FFF2-40B4-BE49-F238E27FC236}">
                  <a16:creationId xmlns:a16="http://schemas.microsoft.com/office/drawing/2014/main" id="{487B456C-CDCE-4625-8D12-7B6BBB8EF8A6}"/>
                </a:ext>
              </a:extLst>
            </p:cNvPr>
            <p:cNvSpPr/>
            <p:nvPr/>
          </p:nvSpPr>
          <p:spPr>
            <a:xfrm rot="10920000">
              <a:off x="6790444" y="-37402"/>
              <a:ext cx="635833" cy="3759032"/>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Top Corners Rounded 37">
              <a:extLst>
                <a:ext uri="{FF2B5EF4-FFF2-40B4-BE49-F238E27FC236}">
                  <a16:creationId xmlns:a16="http://schemas.microsoft.com/office/drawing/2014/main" id="{87877D37-04F2-4D74-9C6F-5DF5DD635E4A}"/>
                </a:ext>
              </a:extLst>
            </p:cNvPr>
            <p:cNvSpPr/>
            <p:nvPr/>
          </p:nvSpPr>
          <p:spPr>
            <a:xfrm rot="10800000">
              <a:off x="7492613" y="97521"/>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Top Corners Rounded 38">
              <a:extLst>
                <a:ext uri="{FF2B5EF4-FFF2-40B4-BE49-F238E27FC236}">
                  <a16:creationId xmlns:a16="http://schemas.microsoft.com/office/drawing/2014/main" id="{6C463415-D32C-47F3-85D0-BF8C3C2FE127}"/>
                </a:ext>
              </a:extLst>
            </p:cNvPr>
            <p:cNvSpPr/>
            <p:nvPr/>
          </p:nvSpPr>
          <p:spPr>
            <a:xfrm rot="10800000">
              <a:off x="8164617" y="240396"/>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Top Corners Rounded 39">
              <a:extLst>
                <a:ext uri="{FF2B5EF4-FFF2-40B4-BE49-F238E27FC236}">
                  <a16:creationId xmlns:a16="http://schemas.microsoft.com/office/drawing/2014/main" id="{7571BE9A-E084-4DB1-87B4-259C65ADE874}"/>
                </a:ext>
              </a:extLst>
            </p:cNvPr>
            <p:cNvSpPr/>
            <p:nvPr/>
          </p:nvSpPr>
          <p:spPr>
            <a:xfrm rot="10860000">
              <a:off x="8880163" y="316596"/>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Top Corners Rounded 41">
              <a:extLst>
                <a:ext uri="{FF2B5EF4-FFF2-40B4-BE49-F238E27FC236}">
                  <a16:creationId xmlns:a16="http://schemas.microsoft.com/office/drawing/2014/main" id="{74F923A8-8163-4B77-9994-FABEEE34CDB8}"/>
                </a:ext>
              </a:extLst>
            </p:cNvPr>
            <p:cNvSpPr/>
            <p:nvPr/>
          </p:nvSpPr>
          <p:spPr>
            <a:xfrm rot="10860000">
              <a:off x="10209657" y="592821"/>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Top Corners Rounded 42">
              <a:extLst>
                <a:ext uri="{FF2B5EF4-FFF2-40B4-BE49-F238E27FC236}">
                  <a16:creationId xmlns:a16="http://schemas.microsoft.com/office/drawing/2014/main" id="{DF43FE69-EB3F-4199-9708-2EE268F4E6D1}"/>
                </a:ext>
              </a:extLst>
            </p:cNvPr>
            <p:cNvSpPr/>
            <p:nvPr/>
          </p:nvSpPr>
          <p:spPr>
            <a:xfrm rot="10740000">
              <a:off x="10881661" y="307071"/>
              <a:ext cx="635833" cy="3824155"/>
            </a:xfrm>
            <a:prstGeom prst="round2SameRect">
              <a:avLst/>
            </a:prstGeom>
            <a:solidFill>
              <a:schemeClr val="bg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Top Corners Rounded 26">
              <a:extLst>
                <a:ext uri="{FF2B5EF4-FFF2-40B4-BE49-F238E27FC236}">
                  <a16:creationId xmlns:a16="http://schemas.microsoft.com/office/drawing/2014/main" id="{C6855330-9F9E-4F54-98CA-CE013912F545}"/>
                </a:ext>
              </a:extLst>
            </p:cNvPr>
            <p:cNvSpPr/>
            <p:nvPr/>
          </p:nvSpPr>
          <p:spPr>
            <a:xfrm rot="10680000">
              <a:off x="335019" y="2107278"/>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Top Corners Rounded 44">
              <a:extLst>
                <a:ext uri="{FF2B5EF4-FFF2-40B4-BE49-F238E27FC236}">
                  <a16:creationId xmlns:a16="http://schemas.microsoft.com/office/drawing/2014/main" id="{05FBBE42-C919-4E6F-BD02-3DC5EC59DE1E}"/>
                </a:ext>
              </a:extLst>
            </p:cNvPr>
            <p:cNvSpPr/>
            <p:nvPr/>
          </p:nvSpPr>
          <p:spPr>
            <a:xfrm rot="10920000">
              <a:off x="1051270" y="1672956"/>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Top Corners Rounded 45">
              <a:extLst>
                <a:ext uri="{FF2B5EF4-FFF2-40B4-BE49-F238E27FC236}">
                  <a16:creationId xmlns:a16="http://schemas.microsoft.com/office/drawing/2014/main" id="{DF42BAA9-0628-4E18-8EBE-B8E500AF859D}"/>
                </a:ext>
              </a:extLst>
            </p:cNvPr>
            <p:cNvSpPr/>
            <p:nvPr/>
          </p:nvSpPr>
          <p:spPr>
            <a:xfrm rot="10560000">
              <a:off x="1680437" y="920481"/>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Top Corners Rounded 47">
              <a:extLst>
                <a:ext uri="{FF2B5EF4-FFF2-40B4-BE49-F238E27FC236}">
                  <a16:creationId xmlns:a16="http://schemas.microsoft.com/office/drawing/2014/main" id="{817D3575-162C-4F20-84C4-AE05237CD622}"/>
                </a:ext>
              </a:extLst>
            </p:cNvPr>
            <p:cNvSpPr/>
            <p:nvPr/>
          </p:nvSpPr>
          <p:spPr>
            <a:xfrm rot="10680000">
              <a:off x="3054883" y="449928"/>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Top Corners Rounded 48">
              <a:extLst>
                <a:ext uri="{FF2B5EF4-FFF2-40B4-BE49-F238E27FC236}">
                  <a16:creationId xmlns:a16="http://schemas.microsoft.com/office/drawing/2014/main" id="{81FFB208-C6F4-445C-B331-1C79BE30B820}"/>
                </a:ext>
              </a:extLst>
            </p:cNvPr>
            <p:cNvSpPr/>
            <p:nvPr/>
          </p:nvSpPr>
          <p:spPr>
            <a:xfrm rot="10860000">
              <a:off x="3771134" y="192771"/>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Top Corners Rounded 51">
              <a:extLst>
                <a:ext uri="{FF2B5EF4-FFF2-40B4-BE49-F238E27FC236}">
                  <a16:creationId xmlns:a16="http://schemas.microsoft.com/office/drawing/2014/main" id="{3C4EC317-1E10-43A0-9CA9-BEE039856CC1}"/>
                </a:ext>
              </a:extLst>
            </p:cNvPr>
            <p:cNvSpPr/>
            <p:nvPr/>
          </p:nvSpPr>
          <p:spPr>
            <a:xfrm rot="10740000">
              <a:off x="5102038" y="-16779"/>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Top Corners Rounded 52">
              <a:extLst>
                <a:ext uri="{FF2B5EF4-FFF2-40B4-BE49-F238E27FC236}">
                  <a16:creationId xmlns:a16="http://schemas.microsoft.com/office/drawing/2014/main" id="{797B29B6-71E1-4E41-A07B-D565D3A76510}"/>
                </a:ext>
              </a:extLst>
            </p:cNvPr>
            <p:cNvSpPr/>
            <p:nvPr/>
          </p:nvSpPr>
          <p:spPr>
            <a:xfrm rot="10800000">
              <a:off x="5818289" y="-32182"/>
              <a:ext cx="424498" cy="2368059"/>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Top Corners Rounded 53">
              <a:extLst>
                <a:ext uri="{FF2B5EF4-FFF2-40B4-BE49-F238E27FC236}">
                  <a16:creationId xmlns:a16="http://schemas.microsoft.com/office/drawing/2014/main" id="{DCAE6F66-96CC-48D2-A91F-C95319BE9C0C}"/>
                </a:ext>
              </a:extLst>
            </p:cNvPr>
            <p:cNvSpPr/>
            <p:nvPr/>
          </p:nvSpPr>
          <p:spPr>
            <a:xfrm rot="10680000">
              <a:off x="6536013" y="-37165"/>
              <a:ext cx="424498" cy="2477791"/>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Top Corners Rounded 55">
              <a:extLst>
                <a:ext uri="{FF2B5EF4-FFF2-40B4-BE49-F238E27FC236}">
                  <a16:creationId xmlns:a16="http://schemas.microsoft.com/office/drawing/2014/main" id="{5B37AB5F-593F-4DCC-A6D7-BFFCE4AFE187}"/>
                </a:ext>
              </a:extLst>
            </p:cNvPr>
            <p:cNvSpPr/>
            <p:nvPr/>
          </p:nvSpPr>
          <p:spPr>
            <a:xfrm rot="10800000">
              <a:off x="7908986" y="59403"/>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Top Corners Rounded 56">
              <a:extLst>
                <a:ext uri="{FF2B5EF4-FFF2-40B4-BE49-F238E27FC236}">
                  <a16:creationId xmlns:a16="http://schemas.microsoft.com/office/drawing/2014/main" id="{7F4444CF-53C8-423A-93AA-FD571FE34630}"/>
                </a:ext>
              </a:extLst>
            </p:cNvPr>
            <p:cNvSpPr/>
            <p:nvPr/>
          </p:nvSpPr>
          <p:spPr>
            <a:xfrm rot="10680000">
              <a:off x="8625237" y="259428"/>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Top Corners Rounded 58">
              <a:extLst>
                <a:ext uri="{FF2B5EF4-FFF2-40B4-BE49-F238E27FC236}">
                  <a16:creationId xmlns:a16="http://schemas.microsoft.com/office/drawing/2014/main" id="{B423E8C5-1350-44E5-B922-1563EA76D836}"/>
                </a:ext>
              </a:extLst>
            </p:cNvPr>
            <p:cNvSpPr/>
            <p:nvPr/>
          </p:nvSpPr>
          <p:spPr>
            <a:xfrm rot="10920000">
              <a:off x="10014197" y="430878"/>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Top Corners Rounded 59">
              <a:extLst>
                <a:ext uri="{FF2B5EF4-FFF2-40B4-BE49-F238E27FC236}">
                  <a16:creationId xmlns:a16="http://schemas.microsoft.com/office/drawing/2014/main" id="{559AA2D3-F5F1-49E9-B7C0-B129EE320F81}"/>
                </a:ext>
              </a:extLst>
            </p:cNvPr>
            <p:cNvSpPr/>
            <p:nvPr/>
          </p:nvSpPr>
          <p:spPr>
            <a:xfrm rot="10740000">
              <a:off x="10628850" y="526128"/>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Top Corners Rounded 61">
              <a:extLst>
                <a:ext uri="{FF2B5EF4-FFF2-40B4-BE49-F238E27FC236}">
                  <a16:creationId xmlns:a16="http://schemas.microsoft.com/office/drawing/2014/main" id="{EC2F91D0-5DF6-4A32-BF9F-FBD9CE555ED6}"/>
                </a:ext>
              </a:extLst>
            </p:cNvPr>
            <p:cNvSpPr/>
            <p:nvPr/>
          </p:nvSpPr>
          <p:spPr>
            <a:xfrm rot="10800000">
              <a:off x="11345101" y="202278"/>
              <a:ext cx="424498" cy="2562225"/>
            </a:xfrm>
            <a:prstGeom prst="round2SameRect">
              <a:avLst/>
            </a:prstGeom>
            <a:solidFill>
              <a:schemeClr val="tx1"/>
            </a:solidFill>
            <a:ln>
              <a:noFill/>
            </a:ln>
            <a:effectLst>
              <a:outerShdw blurRad="127000" dist="38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0" name="Group 179">
            <a:extLst>
              <a:ext uri="{FF2B5EF4-FFF2-40B4-BE49-F238E27FC236}">
                <a16:creationId xmlns:a16="http://schemas.microsoft.com/office/drawing/2014/main" id="{490C09BB-BA62-4502-9B91-4062C622E6B6}"/>
              </a:ext>
            </a:extLst>
          </p:cNvPr>
          <p:cNvGrpSpPr/>
          <p:nvPr/>
        </p:nvGrpSpPr>
        <p:grpSpPr>
          <a:xfrm>
            <a:off x="-57811" y="150393"/>
            <a:ext cx="12242472" cy="6755480"/>
            <a:chOff x="-57811" y="150393"/>
            <a:chExt cx="12242472" cy="6755480"/>
          </a:xfrm>
          <a:solidFill>
            <a:schemeClr val="tx1">
              <a:lumMod val="85000"/>
              <a:lumOff val="15000"/>
              <a:alpha val="20000"/>
            </a:schemeClr>
          </a:solidFill>
        </p:grpSpPr>
        <p:sp>
          <p:nvSpPr>
            <p:cNvPr id="66" name="Freeform: Shape 65">
              <a:extLst>
                <a:ext uri="{FF2B5EF4-FFF2-40B4-BE49-F238E27FC236}">
                  <a16:creationId xmlns:a16="http://schemas.microsoft.com/office/drawing/2014/main" id="{8A6D09D4-5726-47C3-B545-993CE35F3000}"/>
                </a:ext>
              </a:extLst>
            </p:cNvPr>
            <p:cNvSpPr/>
            <p:nvPr/>
          </p:nvSpPr>
          <p:spPr>
            <a:xfrm rot="145006">
              <a:off x="2340123" y="4648074"/>
              <a:ext cx="137273" cy="362167"/>
            </a:xfrm>
            <a:custGeom>
              <a:avLst/>
              <a:gdLst>
                <a:gd name="connsiteX0" fmla="*/ 445294 w 447675"/>
                <a:gd name="connsiteY0" fmla="*/ 999649 h 1181100"/>
                <a:gd name="connsiteX1" fmla="*/ 445294 w 447675"/>
                <a:gd name="connsiteY1" fmla="*/ 999649 h 1181100"/>
                <a:gd name="connsiteX2" fmla="*/ 445294 w 447675"/>
                <a:gd name="connsiteY2" fmla="*/ 999649 h 1181100"/>
                <a:gd name="connsiteX3" fmla="*/ 439579 w 447675"/>
                <a:gd name="connsiteY3" fmla="*/ 7144 h 1181100"/>
                <a:gd name="connsiteX4" fmla="*/ 386239 w 447675"/>
                <a:gd name="connsiteY4" fmla="*/ 7144 h 1181100"/>
                <a:gd name="connsiteX5" fmla="*/ 390049 w 447675"/>
                <a:gd name="connsiteY5" fmla="*/ 881539 h 1181100"/>
                <a:gd name="connsiteX6" fmla="*/ 229076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5294 w 447675"/>
                <a:gd name="connsiteY10" fmla="*/ 997744 h 1181100"/>
                <a:gd name="connsiteX11" fmla="*/ 445294 w 447675"/>
                <a:gd name="connsiteY11" fmla="*/ 999649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675" h="1181100">
                  <a:moveTo>
                    <a:pt x="445294" y="999649"/>
                  </a:moveTo>
                  <a:cubicBezTo>
                    <a:pt x="445294" y="998696"/>
                    <a:pt x="445294" y="998696"/>
                    <a:pt x="445294" y="999649"/>
                  </a:cubicBezTo>
                  <a:cubicBezTo>
                    <a:pt x="445294" y="998696"/>
                    <a:pt x="445294" y="998696"/>
                    <a:pt x="445294" y="999649"/>
                  </a:cubicBezTo>
                  <a:lnTo>
                    <a:pt x="439579" y="7144"/>
                  </a:lnTo>
                  <a:lnTo>
                    <a:pt x="386239" y="7144"/>
                  </a:lnTo>
                  <a:lnTo>
                    <a:pt x="390049" y="881539"/>
                  </a:lnTo>
                  <a:cubicBezTo>
                    <a:pt x="350996" y="844391"/>
                    <a:pt x="293846" y="820579"/>
                    <a:pt x="229076" y="820579"/>
                  </a:cubicBezTo>
                  <a:cubicBezTo>
                    <a:pt x="111919" y="821531"/>
                    <a:pt x="7144" y="910114"/>
                    <a:pt x="7144" y="1008221"/>
                  </a:cubicBezTo>
                  <a:cubicBezTo>
                    <a:pt x="7144" y="1106329"/>
                    <a:pt x="111919" y="1174909"/>
                    <a:pt x="230029" y="1174909"/>
                  </a:cubicBezTo>
                  <a:cubicBezTo>
                    <a:pt x="347186" y="1174909"/>
                    <a:pt x="441484" y="1102519"/>
                    <a:pt x="443389" y="997744"/>
                  </a:cubicBezTo>
                  <a:lnTo>
                    <a:pt x="445294" y="997744"/>
                  </a:lnTo>
                  <a:lnTo>
                    <a:pt x="445294" y="999649"/>
                  </a:ln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A10FA6FD-DA88-43B4-8E69-89A2389089D9}"/>
                </a:ext>
              </a:extLst>
            </p:cNvPr>
            <p:cNvSpPr/>
            <p:nvPr/>
          </p:nvSpPr>
          <p:spPr>
            <a:xfrm rot="85884">
              <a:off x="1971431" y="4397783"/>
              <a:ext cx="137273" cy="362167"/>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1A14BE85-FFCF-4C5C-AD90-6C8B7701E7E1}"/>
                </a:ext>
              </a:extLst>
            </p:cNvPr>
            <p:cNvSpPr/>
            <p:nvPr/>
          </p:nvSpPr>
          <p:spPr>
            <a:xfrm rot="19839406">
              <a:off x="5233242" y="5550224"/>
              <a:ext cx="227815" cy="362167"/>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2D95B129-22F3-410E-95C3-CEC81D352383}"/>
                </a:ext>
              </a:extLst>
            </p:cNvPr>
            <p:cNvSpPr/>
            <p:nvPr/>
          </p:nvSpPr>
          <p:spPr>
            <a:xfrm rot="276038">
              <a:off x="3331881" y="4475290"/>
              <a:ext cx="227815" cy="362167"/>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785D4AD3-3D55-41BB-8E39-5A74F478342B}"/>
                </a:ext>
              </a:extLst>
            </p:cNvPr>
            <p:cNvSpPr/>
            <p:nvPr/>
          </p:nvSpPr>
          <p:spPr>
            <a:xfrm rot="1113097">
              <a:off x="4015786" y="5355738"/>
              <a:ext cx="227815" cy="362167"/>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FD43D9C5-68E7-4272-952F-778ECE4BD123}"/>
                </a:ext>
              </a:extLst>
            </p:cNvPr>
            <p:cNvSpPr/>
            <p:nvPr/>
          </p:nvSpPr>
          <p:spPr>
            <a:xfrm rot="1113097">
              <a:off x="2697538" y="4882209"/>
              <a:ext cx="321277" cy="338802"/>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141ADE6E-6688-4F45-A51F-87C22AB647AC}"/>
                </a:ext>
              </a:extLst>
            </p:cNvPr>
            <p:cNvSpPr/>
            <p:nvPr/>
          </p:nvSpPr>
          <p:spPr>
            <a:xfrm rot="3426473">
              <a:off x="4207480" y="5505926"/>
              <a:ext cx="248260" cy="400137"/>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grpFill/>
            <a:ln w="9525" cap="flat">
              <a:noFill/>
              <a:prstDash val="solid"/>
              <a:miter/>
            </a:ln>
          </p:spPr>
          <p:txBody>
            <a:bodyPr rtlCol="0" anchor="ctr"/>
            <a:lstStyle/>
            <a:p>
              <a:endParaRPr lang="en-US"/>
            </a:p>
          </p:txBody>
        </p:sp>
        <p:grpSp>
          <p:nvGrpSpPr>
            <p:cNvPr id="74" name="Group 73">
              <a:extLst>
                <a:ext uri="{FF2B5EF4-FFF2-40B4-BE49-F238E27FC236}">
                  <a16:creationId xmlns:a16="http://schemas.microsoft.com/office/drawing/2014/main" id="{74BEDCCD-13E5-42AD-B441-E478B6C603C1}"/>
                </a:ext>
              </a:extLst>
            </p:cNvPr>
            <p:cNvGrpSpPr/>
            <p:nvPr/>
          </p:nvGrpSpPr>
          <p:grpSpPr>
            <a:xfrm rot="16332">
              <a:off x="4009464" y="4702763"/>
              <a:ext cx="380821" cy="355549"/>
              <a:chOff x="3081888" y="3373426"/>
              <a:chExt cx="1571111" cy="1466850"/>
            </a:xfrm>
            <a:grpFill/>
          </p:grpSpPr>
          <p:sp>
            <p:nvSpPr>
              <p:cNvPr id="75" name="Freeform: Shape 74">
                <a:extLst>
                  <a:ext uri="{FF2B5EF4-FFF2-40B4-BE49-F238E27FC236}">
                    <a16:creationId xmlns:a16="http://schemas.microsoft.com/office/drawing/2014/main" id="{8B825E6F-41FB-4A03-9FEF-19ABF19C314B}"/>
                  </a:ext>
                </a:extLst>
              </p:cNvPr>
              <p:cNvSpPr/>
              <p:nvPr/>
            </p:nvSpPr>
            <p:spPr>
              <a:xfrm>
                <a:off x="4376774" y="3684380"/>
                <a:ext cx="276225" cy="276225"/>
              </a:xfrm>
              <a:custGeom>
                <a:avLst/>
                <a:gdLst>
                  <a:gd name="connsiteX0" fmla="*/ 142399 w 276225"/>
                  <a:gd name="connsiteY0" fmla="*/ 277654 h 276225"/>
                  <a:gd name="connsiteX1" fmla="*/ 277654 w 276225"/>
                  <a:gd name="connsiteY1" fmla="*/ 142399 h 276225"/>
                  <a:gd name="connsiteX2" fmla="*/ 142399 w 276225"/>
                  <a:gd name="connsiteY2" fmla="*/ 7144 h 276225"/>
                  <a:gd name="connsiteX3" fmla="*/ 7144 w 276225"/>
                  <a:gd name="connsiteY3" fmla="*/ 142399 h 276225"/>
                  <a:gd name="connsiteX4" fmla="*/ 142399 w 276225"/>
                  <a:gd name="connsiteY4" fmla="*/ 27765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277654"/>
                    </a:moveTo>
                    <a:cubicBezTo>
                      <a:pt x="216694" y="277654"/>
                      <a:pt x="277654" y="217646"/>
                      <a:pt x="277654" y="142399"/>
                    </a:cubicBezTo>
                    <a:cubicBezTo>
                      <a:pt x="277654" y="68104"/>
                      <a:pt x="217646" y="7144"/>
                      <a:pt x="142399" y="7144"/>
                    </a:cubicBezTo>
                    <a:cubicBezTo>
                      <a:pt x="67151" y="7144"/>
                      <a:pt x="7144" y="67151"/>
                      <a:pt x="7144" y="142399"/>
                    </a:cubicBezTo>
                    <a:cubicBezTo>
                      <a:pt x="8096" y="216694"/>
                      <a:pt x="68104" y="277654"/>
                      <a:pt x="142399" y="277654"/>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78761B22-8443-4E88-A2B1-65208BD87FB0}"/>
                  </a:ext>
                </a:extLst>
              </p:cNvPr>
              <p:cNvSpPr/>
              <p:nvPr/>
            </p:nvSpPr>
            <p:spPr>
              <a:xfrm>
                <a:off x="4376774" y="4124435"/>
                <a:ext cx="276225" cy="276225"/>
              </a:xfrm>
              <a:custGeom>
                <a:avLst/>
                <a:gdLst>
                  <a:gd name="connsiteX0" fmla="*/ 142399 w 276225"/>
                  <a:gd name="connsiteY0" fmla="*/ 7144 h 276225"/>
                  <a:gd name="connsiteX1" fmla="*/ 7144 w 276225"/>
                  <a:gd name="connsiteY1" fmla="*/ 142399 h 276225"/>
                  <a:gd name="connsiteX2" fmla="*/ 142399 w 276225"/>
                  <a:gd name="connsiteY2" fmla="*/ 277654 h 276225"/>
                  <a:gd name="connsiteX3" fmla="*/ 277654 w 276225"/>
                  <a:gd name="connsiteY3" fmla="*/ 142399 h 276225"/>
                  <a:gd name="connsiteX4" fmla="*/ 142399 w 276225"/>
                  <a:gd name="connsiteY4" fmla="*/ 714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7144"/>
                    </a:moveTo>
                    <a:cubicBezTo>
                      <a:pt x="68104" y="7144"/>
                      <a:pt x="7144" y="67151"/>
                      <a:pt x="7144" y="142399"/>
                    </a:cubicBezTo>
                    <a:cubicBezTo>
                      <a:pt x="7144" y="216694"/>
                      <a:pt x="67151" y="277654"/>
                      <a:pt x="142399" y="277654"/>
                    </a:cubicBezTo>
                    <a:cubicBezTo>
                      <a:pt x="217646" y="277654"/>
                      <a:pt x="277654" y="217646"/>
                      <a:pt x="277654" y="142399"/>
                    </a:cubicBezTo>
                    <a:cubicBezTo>
                      <a:pt x="277654" y="68104"/>
                      <a:pt x="217646" y="7144"/>
                      <a:pt x="142399" y="7144"/>
                    </a:cubicBezTo>
                    <a:close/>
                  </a:path>
                </a:pathLst>
              </a:custGeom>
              <a:grpFill/>
              <a:ln w="9525" cap="flat">
                <a:noFill/>
                <a:prstDash val="solid"/>
                <a:miter/>
              </a:ln>
            </p:spPr>
            <p:txBody>
              <a:bodyPr rtlCol="0" anchor="ctr"/>
              <a:lstStyle/>
              <a:p>
                <a:endParaRPr lang="en-US"/>
              </a:p>
            </p:txBody>
          </p:sp>
          <p:pic>
            <p:nvPicPr>
              <p:cNvPr id="77" name="Graphic 76">
                <a:extLst>
                  <a:ext uri="{FF2B5EF4-FFF2-40B4-BE49-F238E27FC236}">
                    <a16:creationId xmlns:a16="http://schemas.microsoft.com/office/drawing/2014/main" id="{CA361EE3-46B3-447C-BC70-981A8313538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1888" y="3373426"/>
                <a:ext cx="1247775" cy="1466850"/>
              </a:xfrm>
              <a:prstGeom prst="rect">
                <a:avLst/>
              </a:prstGeom>
            </p:spPr>
          </p:pic>
        </p:grpSp>
        <p:pic>
          <p:nvPicPr>
            <p:cNvPr id="78" name="Graphic 77">
              <a:extLst>
                <a:ext uri="{FF2B5EF4-FFF2-40B4-BE49-F238E27FC236}">
                  <a16:creationId xmlns:a16="http://schemas.microsoft.com/office/drawing/2014/main" id="{EB2A0C4C-332F-43B8-ABC7-1EB92CDB367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039573">
              <a:off x="2176931" y="5057023"/>
              <a:ext cx="241677" cy="680098"/>
            </a:xfrm>
            <a:prstGeom prst="rect">
              <a:avLst/>
            </a:prstGeom>
          </p:spPr>
        </p:pic>
        <p:sp>
          <p:nvSpPr>
            <p:cNvPr id="79" name="Freeform: Shape 78">
              <a:extLst>
                <a:ext uri="{FF2B5EF4-FFF2-40B4-BE49-F238E27FC236}">
                  <a16:creationId xmlns:a16="http://schemas.microsoft.com/office/drawing/2014/main" id="{C5F58197-A61D-489A-8B88-750213AE7319}"/>
                </a:ext>
              </a:extLst>
            </p:cNvPr>
            <p:cNvSpPr/>
            <p:nvPr/>
          </p:nvSpPr>
          <p:spPr>
            <a:xfrm rot="2702821">
              <a:off x="3677244" y="5909907"/>
              <a:ext cx="140347" cy="358665"/>
            </a:xfrm>
            <a:custGeom>
              <a:avLst/>
              <a:gdLst>
                <a:gd name="connsiteX0" fmla="*/ 6304 w 457699"/>
                <a:gd name="connsiteY0" fmla="*/ 1169508 h 1169675"/>
                <a:gd name="connsiteX1" fmla="*/ 1681 w 457699"/>
                <a:gd name="connsiteY1" fmla="*/ 1164884 h 1169675"/>
                <a:gd name="connsiteX2" fmla="*/ 1681 w 457699"/>
                <a:gd name="connsiteY2" fmla="*/ 1134371 h 1169675"/>
                <a:gd name="connsiteX3" fmla="*/ 1681 w 457699"/>
                <a:gd name="connsiteY3" fmla="*/ 1115416 h 1169675"/>
                <a:gd name="connsiteX4" fmla="*/ 5842 w 457699"/>
                <a:gd name="connsiteY4" fmla="*/ 6304 h 1169675"/>
                <a:gd name="connsiteX5" fmla="*/ 10465 w 457699"/>
                <a:gd name="connsiteY5" fmla="*/ 1681 h 1169675"/>
                <a:gd name="connsiteX6" fmla="*/ 70567 w 457699"/>
                <a:gd name="connsiteY6" fmla="*/ 1681 h 1169675"/>
                <a:gd name="connsiteX7" fmla="*/ 75190 w 457699"/>
                <a:gd name="connsiteY7" fmla="*/ 6304 h 1169675"/>
                <a:gd name="connsiteX8" fmla="*/ 71492 w 457699"/>
                <a:gd name="connsiteY8" fmla="*/ 832012 h 1169675"/>
                <a:gd name="connsiteX9" fmla="*/ 131131 w 457699"/>
                <a:gd name="connsiteY9" fmla="*/ 774222 h 1169675"/>
                <a:gd name="connsiteX10" fmla="*/ 261969 w 457699"/>
                <a:gd name="connsiteY10" fmla="*/ 734924 h 1169675"/>
                <a:gd name="connsiteX11" fmla="*/ 444586 w 457699"/>
                <a:gd name="connsiteY11" fmla="*/ 844957 h 1169675"/>
                <a:gd name="connsiteX12" fmla="*/ 301266 w 457699"/>
                <a:gd name="connsiteY12" fmla="*/ 1140844 h 1169675"/>
                <a:gd name="connsiteX13" fmla="*/ 109402 w 457699"/>
                <a:gd name="connsiteY13" fmla="*/ 1169970 h 1169675"/>
                <a:gd name="connsiteX14" fmla="*/ 109402 w 457699"/>
                <a:gd name="connsiteY14" fmla="*/ 1169970 h 1169675"/>
                <a:gd name="connsiteX15" fmla="*/ 82125 w 457699"/>
                <a:gd name="connsiteY15" fmla="*/ 1169970 h 1169675"/>
                <a:gd name="connsiteX16" fmla="*/ 62708 w 457699"/>
                <a:gd name="connsiteY16" fmla="*/ 1169970 h 1169675"/>
                <a:gd name="connsiteX17" fmla="*/ 37742 w 457699"/>
                <a:gd name="connsiteY17" fmla="*/ 1170895 h 1169675"/>
                <a:gd name="connsiteX18" fmla="*/ 37280 w 457699"/>
                <a:gd name="connsiteY18" fmla="*/ 1170895 h 1169675"/>
                <a:gd name="connsiteX19" fmla="*/ 6304 w 457699"/>
                <a:gd name="connsiteY19" fmla="*/ 1169508 h 1169675"/>
                <a:gd name="connsiteX20" fmla="*/ 101543 w 457699"/>
                <a:gd name="connsiteY20" fmla="*/ 1098772 h 1169675"/>
                <a:gd name="connsiteX21" fmla="*/ 272602 w 457699"/>
                <a:gd name="connsiteY21" fmla="*/ 1074732 h 1169675"/>
                <a:gd name="connsiteX22" fmla="*/ 376625 w 457699"/>
                <a:gd name="connsiteY22" fmla="*/ 872697 h 1169675"/>
                <a:gd name="connsiteX23" fmla="*/ 262431 w 457699"/>
                <a:gd name="connsiteY23" fmla="*/ 808896 h 1169675"/>
                <a:gd name="connsiteX24" fmla="*/ 172740 w 457699"/>
                <a:gd name="connsiteY24" fmla="*/ 835711 h 1169675"/>
                <a:gd name="connsiteX25" fmla="*/ 76115 w 457699"/>
                <a:gd name="connsiteY25" fmla="*/ 1098772 h 1169675"/>
                <a:gd name="connsiteX26" fmla="*/ 81200 w 457699"/>
                <a:gd name="connsiteY26" fmla="*/ 1098772 h 1169675"/>
                <a:gd name="connsiteX27" fmla="*/ 101543 w 457699"/>
                <a:gd name="connsiteY27" fmla="*/ 1098772 h 116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7699" h="1169675">
                  <a:moveTo>
                    <a:pt x="6304" y="1169508"/>
                  </a:moveTo>
                  <a:lnTo>
                    <a:pt x="1681" y="1164884"/>
                  </a:lnTo>
                  <a:lnTo>
                    <a:pt x="1681" y="1134371"/>
                  </a:lnTo>
                  <a:cubicBezTo>
                    <a:pt x="1681" y="1127899"/>
                    <a:pt x="1681" y="1121888"/>
                    <a:pt x="1681" y="1115416"/>
                  </a:cubicBezTo>
                  <a:lnTo>
                    <a:pt x="5842" y="6304"/>
                  </a:lnTo>
                  <a:lnTo>
                    <a:pt x="10465" y="1681"/>
                  </a:lnTo>
                  <a:lnTo>
                    <a:pt x="70567" y="1681"/>
                  </a:lnTo>
                  <a:lnTo>
                    <a:pt x="75190" y="6304"/>
                  </a:lnTo>
                  <a:lnTo>
                    <a:pt x="71492" y="832012"/>
                  </a:lnTo>
                  <a:cubicBezTo>
                    <a:pt x="88135" y="808896"/>
                    <a:pt x="108015" y="789479"/>
                    <a:pt x="131131" y="774222"/>
                  </a:cubicBezTo>
                  <a:cubicBezTo>
                    <a:pt x="169504" y="748332"/>
                    <a:pt x="214812" y="734924"/>
                    <a:pt x="261969" y="734924"/>
                  </a:cubicBezTo>
                  <a:cubicBezTo>
                    <a:pt x="346111" y="734924"/>
                    <a:pt x="418234" y="778383"/>
                    <a:pt x="444586" y="844957"/>
                  </a:cubicBezTo>
                  <a:cubicBezTo>
                    <a:pt x="488044" y="953603"/>
                    <a:pt x="422394" y="1089063"/>
                    <a:pt x="301266" y="1140844"/>
                  </a:cubicBezTo>
                  <a:cubicBezTo>
                    <a:pt x="241164" y="1166734"/>
                    <a:pt x="167192" y="1169970"/>
                    <a:pt x="109402" y="1169970"/>
                  </a:cubicBezTo>
                  <a:cubicBezTo>
                    <a:pt x="109402" y="1169970"/>
                    <a:pt x="109402" y="1169970"/>
                    <a:pt x="109402" y="1169970"/>
                  </a:cubicBezTo>
                  <a:cubicBezTo>
                    <a:pt x="99693" y="1169970"/>
                    <a:pt x="90447" y="1169970"/>
                    <a:pt x="82125" y="1169970"/>
                  </a:cubicBezTo>
                  <a:cubicBezTo>
                    <a:pt x="75190" y="1169970"/>
                    <a:pt x="68718" y="1169970"/>
                    <a:pt x="62708" y="1169970"/>
                  </a:cubicBezTo>
                  <a:cubicBezTo>
                    <a:pt x="46989" y="1169970"/>
                    <a:pt x="37742" y="1170895"/>
                    <a:pt x="37742" y="1170895"/>
                  </a:cubicBezTo>
                  <a:lnTo>
                    <a:pt x="37280" y="1170895"/>
                  </a:lnTo>
                  <a:lnTo>
                    <a:pt x="6304" y="1169508"/>
                  </a:lnTo>
                  <a:close/>
                  <a:moveTo>
                    <a:pt x="101543" y="1098772"/>
                  </a:moveTo>
                  <a:cubicBezTo>
                    <a:pt x="158408" y="1098772"/>
                    <a:pt x="223133" y="1095998"/>
                    <a:pt x="272602" y="1074732"/>
                  </a:cubicBezTo>
                  <a:cubicBezTo>
                    <a:pt x="356745" y="1038670"/>
                    <a:pt x="405289" y="944357"/>
                    <a:pt x="376625" y="872697"/>
                  </a:cubicBezTo>
                  <a:cubicBezTo>
                    <a:pt x="361368" y="833862"/>
                    <a:pt x="316060" y="808896"/>
                    <a:pt x="262431" y="808896"/>
                  </a:cubicBezTo>
                  <a:cubicBezTo>
                    <a:pt x="230068" y="808896"/>
                    <a:pt x="198168" y="818605"/>
                    <a:pt x="172740" y="835711"/>
                  </a:cubicBezTo>
                  <a:cubicBezTo>
                    <a:pt x="109864" y="877320"/>
                    <a:pt x="80276" y="958689"/>
                    <a:pt x="76115" y="1098772"/>
                  </a:cubicBezTo>
                  <a:cubicBezTo>
                    <a:pt x="77964" y="1098772"/>
                    <a:pt x="79351" y="1098772"/>
                    <a:pt x="81200" y="1098772"/>
                  </a:cubicBezTo>
                  <a:lnTo>
                    <a:pt x="101543" y="1098772"/>
                  </a:lnTo>
                  <a:close/>
                </a:path>
              </a:pathLst>
            </a:custGeom>
            <a:grpFill/>
            <a:ln w="4618"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6A8579CA-529F-40E8-90E3-FBC35CB73EF3}"/>
                </a:ext>
              </a:extLst>
            </p:cNvPr>
            <p:cNvSpPr/>
            <p:nvPr/>
          </p:nvSpPr>
          <p:spPr>
            <a:xfrm rot="16332">
              <a:off x="2798377" y="4301550"/>
              <a:ext cx="299914" cy="333478"/>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grpFill/>
            <a:ln w="4618"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97470C80-A8BF-4052-893D-7C3EAF803221}"/>
                </a:ext>
              </a:extLst>
            </p:cNvPr>
            <p:cNvSpPr/>
            <p:nvPr/>
          </p:nvSpPr>
          <p:spPr>
            <a:xfrm rot="11739318">
              <a:off x="3297125" y="5067662"/>
              <a:ext cx="261114" cy="289291"/>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grpFill/>
            <a:ln w="4618"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F39BD48-3584-4AF9-83CB-2A8A3F581471}"/>
                </a:ext>
              </a:extLst>
            </p:cNvPr>
            <p:cNvSpPr/>
            <p:nvPr/>
          </p:nvSpPr>
          <p:spPr>
            <a:xfrm rot="18157409">
              <a:off x="337169" y="919187"/>
              <a:ext cx="105436" cy="278170"/>
            </a:xfrm>
            <a:custGeom>
              <a:avLst/>
              <a:gdLst>
                <a:gd name="connsiteX0" fmla="*/ 445294 w 447675"/>
                <a:gd name="connsiteY0" fmla="*/ 999649 h 1181100"/>
                <a:gd name="connsiteX1" fmla="*/ 445294 w 447675"/>
                <a:gd name="connsiteY1" fmla="*/ 999649 h 1181100"/>
                <a:gd name="connsiteX2" fmla="*/ 445294 w 447675"/>
                <a:gd name="connsiteY2" fmla="*/ 999649 h 1181100"/>
                <a:gd name="connsiteX3" fmla="*/ 439579 w 447675"/>
                <a:gd name="connsiteY3" fmla="*/ 7144 h 1181100"/>
                <a:gd name="connsiteX4" fmla="*/ 386239 w 447675"/>
                <a:gd name="connsiteY4" fmla="*/ 7144 h 1181100"/>
                <a:gd name="connsiteX5" fmla="*/ 390049 w 447675"/>
                <a:gd name="connsiteY5" fmla="*/ 881539 h 1181100"/>
                <a:gd name="connsiteX6" fmla="*/ 229076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5294 w 447675"/>
                <a:gd name="connsiteY10" fmla="*/ 997744 h 1181100"/>
                <a:gd name="connsiteX11" fmla="*/ 445294 w 447675"/>
                <a:gd name="connsiteY11" fmla="*/ 999649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675" h="1181100">
                  <a:moveTo>
                    <a:pt x="445294" y="999649"/>
                  </a:moveTo>
                  <a:cubicBezTo>
                    <a:pt x="445294" y="998696"/>
                    <a:pt x="445294" y="998696"/>
                    <a:pt x="445294" y="999649"/>
                  </a:cubicBezTo>
                  <a:cubicBezTo>
                    <a:pt x="445294" y="998696"/>
                    <a:pt x="445294" y="998696"/>
                    <a:pt x="445294" y="999649"/>
                  </a:cubicBezTo>
                  <a:lnTo>
                    <a:pt x="439579" y="7144"/>
                  </a:lnTo>
                  <a:lnTo>
                    <a:pt x="386239" y="7144"/>
                  </a:lnTo>
                  <a:lnTo>
                    <a:pt x="390049" y="881539"/>
                  </a:lnTo>
                  <a:cubicBezTo>
                    <a:pt x="350996" y="844391"/>
                    <a:pt x="293846" y="820579"/>
                    <a:pt x="229076" y="820579"/>
                  </a:cubicBezTo>
                  <a:cubicBezTo>
                    <a:pt x="111919" y="821531"/>
                    <a:pt x="7144" y="910114"/>
                    <a:pt x="7144" y="1008221"/>
                  </a:cubicBezTo>
                  <a:cubicBezTo>
                    <a:pt x="7144" y="1106329"/>
                    <a:pt x="111919" y="1174909"/>
                    <a:pt x="230029" y="1174909"/>
                  </a:cubicBezTo>
                  <a:cubicBezTo>
                    <a:pt x="347186" y="1174909"/>
                    <a:pt x="441484" y="1102519"/>
                    <a:pt x="443389" y="997744"/>
                  </a:cubicBezTo>
                  <a:lnTo>
                    <a:pt x="445294" y="997744"/>
                  </a:lnTo>
                  <a:lnTo>
                    <a:pt x="445294" y="999649"/>
                  </a:ln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FEFDACC7-5709-4914-AB83-609AF14467BF}"/>
                </a:ext>
              </a:extLst>
            </p:cNvPr>
            <p:cNvSpPr/>
            <p:nvPr/>
          </p:nvSpPr>
          <p:spPr>
            <a:xfrm rot="18098287">
              <a:off x="28556" y="1067197"/>
              <a:ext cx="105436" cy="278170"/>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B69C5F6E-2521-4193-9A07-099824CCCE60}"/>
                </a:ext>
              </a:extLst>
            </p:cNvPr>
            <p:cNvSpPr/>
            <p:nvPr/>
          </p:nvSpPr>
          <p:spPr>
            <a:xfrm rot="20700000">
              <a:off x="1361463" y="505222"/>
              <a:ext cx="174978" cy="278170"/>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EEC64FE0-DC76-4784-99EB-24D54C3242E3}"/>
                </a:ext>
              </a:extLst>
            </p:cNvPr>
            <p:cNvSpPr/>
            <p:nvPr/>
          </p:nvSpPr>
          <p:spPr>
            <a:xfrm rot="20700000">
              <a:off x="683768" y="245268"/>
              <a:ext cx="174978" cy="278170"/>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27CF4001-803C-4558-9478-A8C91417EA66}"/>
                </a:ext>
              </a:extLst>
            </p:cNvPr>
            <p:cNvSpPr/>
            <p:nvPr/>
          </p:nvSpPr>
          <p:spPr>
            <a:xfrm rot="19125500">
              <a:off x="840380" y="1604501"/>
              <a:ext cx="174978" cy="278170"/>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06340BD5-FD3F-44B9-881A-818865C69361}"/>
                </a:ext>
              </a:extLst>
            </p:cNvPr>
            <p:cNvSpPr/>
            <p:nvPr/>
          </p:nvSpPr>
          <p:spPr>
            <a:xfrm rot="19125500">
              <a:off x="649564" y="668778"/>
              <a:ext cx="246764" cy="260224"/>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grpFill/>
            <a:ln w="9525" cap="flat">
              <a:noFill/>
              <a:prstDash val="solid"/>
              <a:miter/>
            </a:ln>
          </p:spPr>
          <p:txBody>
            <a:bodyPr rtlCol="0" anchor="ctr"/>
            <a:lstStyle/>
            <a:p>
              <a:endParaRPr lang="en-US"/>
            </a:p>
          </p:txBody>
        </p:sp>
        <p:grpSp>
          <p:nvGrpSpPr>
            <p:cNvPr id="91" name="Group 90">
              <a:extLst>
                <a:ext uri="{FF2B5EF4-FFF2-40B4-BE49-F238E27FC236}">
                  <a16:creationId xmlns:a16="http://schemas.microsoft.com/office/drawing/2014/main" id="{6B32F0A7-0F67-461B-9CE1-230899468860}"/>
                </a:ext>
              </a:extLst>
            </p:cNvPr>
            <p:cNvGrpSpPr/>
            <p:nvPr/>
          </p:nvGrpSpPr>
          <p:grpSpPr>
            <a:xfrm rot="18028735">
              <a:off x="422666" y="191437"/>
              <a:ext cx="292497" cy="273087"/>
              <a:chOff x="3081888" y="3373426"/>
              <a:chExt cx="1571111" cy="1466850"/>
            </a:xfrm>
            <a:grpFill/>
          </p:grpSpPr>
          <p:sp>
            <p:nvSpPr>
              <p:cNvPr id="96" name="Freeform: Shape 95">
                <a:extLst>
                  <a:ext uri="{FF2B5EF4-FFF2-40B4-BE49-F238E27FC236}">
                    <a16:creationId xmlns:a16="http://schemas.microsoft.com/office/drawing/2014/main" id="{251A83A5-FA65-4A6D-A954-4B35336BE2BC}"/>
                  </a:ext>
                </a:extLst>
              </p:cNvPr>
              <p:cNvSpPr/>
              <p:nvPr/>
            </p:nvSpPr>
            <p:spPr>
              <a:xfrm>
                <a:off x="4376774" y="3684380"/>
                <a:ext cx="276225" cy="276225"/>
              </a:xfrm>
              <a:custGeom>
                <a:avLst/>
                <a:gdLst>
                  <a:gd name="connsiteX0" fmla="*/ 142399 w 276225"/>
                  <a:gd name="connsiteY0" fmla="*/ 277654 h 276225"/>
                  <a:gd name="connsiteX1" fmla="*/ 277654 w 276225"/>
                  <a:gd name="connsiteY1" fmla="*/ 142399 h 276225"/>
                  <a:gd name="connsiteX2" fmla="*/ 142399 w 276225"/>
                  <a:gd name="connsiteY2" fmla="*/ 7144 h 276225"/>
                  <a:gd name="connsiteX3" fmla="*/ 7144 w 276225"/>
                  <a:gd name="connsiteY3" fmla="*/ 142399 h 276225"/>
                  <a:gd name="connsiteX4" fmla="*/ 142399 w 276225"/>
                  <a:gd name="connsiteY4" fmla="*/ 27765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277654"/>
                    </a:moveTo>
                    <a:cubicBezTo>
                      <a:pt x="216694" y="277654"/>
                      <a:pt x="277654" y="217646"/>
                      <a:pt x="277654" y="142399"/>
                    </a:cubicBezTo>
                    <a:cubicBezTo>
                      <a:pt x="277654" y="68104"/>
                      <a:pt x="217646" y="7144"/>
                      <a:pt x="142399" y="7144"/>
                    </a:cubicBezTo>
                    <a:cubicBezTo>
                      <a:pt x="67151" y="7144"/>
                      <a:pt x="7144" y="67151"/>
                      <a:pt x="7144" y="142399"/>
                    </a:cubicBezTo>
                    <a:cubicBezTo>
                      <a:pt x="8096" y="216694"/>
                      <a:pt x="68104" y="277654"/>
                      <a:pt x="142399" y="277654"/>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3F327B3B-2479-4881-9856-B7E88B3A21EF}"/>
                  </a:ext>
                </a:extLst>
              </p:cNvPr>
              <p:cNvSpPr/>
              <p:nvPr/>
            </p:nvSpPr>
            <p:spPr>
              <a:xfrm>
                <a:off x="4376774" y="4124435"/>
                <a:ext cx="276225" cy="276225"/>
              </a:xfrm>
              <a:custGeom>
                <a:avLst/>
                <a:gdLst>
                  <a:gd name="connsiteX0" fmla="*/ 142399 w 276225"/>
                  <a:gd name="connsiteY0" fmla="*/ 7144 h 276225"/>
                  <a:gd name="connsiteX1" fmla="*/ 7144 w 276225"/>
                  <a:gd name="connsiteY1" fmla="*/ 142399 h 276225"/>
                  <a:gd name="connsiteX2" fmla="*/ 142399 w 276225"/>
                  <a:gd name="connsiteY2" fmla="*/ 277654 h 276225"/>
                  <a:gd name="connsiteX3" fmla="*/ 277654 w 276225"/>
                  <a:gd name="connsiteY3" fmla="*/ 142399 h 276225"/>
                  <a:gd name="connsiteX4" fmla="*/ 142399 w 276225"/>
                  <a:gd name="connsiteY4" fmla="*/ 714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7144"/>
                    </a:moveTo>
                    <a:cubicBezTo>
                      <a:pt x="68104" y="7144"/>
                      <a:pt x="7144" y="67151"/>
                      <a:pt x="7144" y="142399"/>
                    </a:cubicBezTo>
                    <a:cubicBezTo>
                      <a:pt x="7144" y="216694"/>
                      <a:pt x="67151" y="277654"/>
                      <a:pt x="142399" y="277654"/>
                    </a:cubicBezTo>
                    <a:cubicBezTo>
                      <a:pt x="217646" y="277654"/>
                      <a:pt x="277654" y="217646"/>
                      <a:pt x="277654" y="142399"/>
                    </a:cubicBezTo>
                    <a:cubicBezTo>
                      <a:pt x="277654" y="68104"/>
                      <a:pt x="217646" y="7144"/>
                      <a:pt x="142399" y="7144"/>
                    </a:cubicBezTo>
                    <a:close/>
                  </a:path>
                </a:pathLst>
              </a:custGeom>
              <a:grpFill/>
              <a:ln w="9525" cap="flat">
                <a:noFill/>
                <a:prstDash val="solid"/>
                <a:miter/>
              </a:ln>
            </p:spPr>
            <p:txBody>
              <a:bodyPr rtlCol="0" anchor="ctr"/>
              <a:lstStyle/>
              <a:p>
                <a:endParaRPr lang="en-US"/>
              </a:p>
            </p:txBody>
          </p:sp>
          <p:pic>
            <p:nvPicPr>
              <p:cNvPr id="98" name="Graphic 97">
                <a:extLst>
                  <a:ext uri="{FF2B5EF4-FFF2-40B4-BE49-F238E27FC236}">
                    <a16:creationId xmlns:a16="http://schemas.microsoft.com/office/drawing/2014/main" id="{B1317055-2831-4428-B315-F3A62A67A0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1888" y="3373426"/>
                <a:ext cx="1247775" cy="1466850"/>
              </a:xfrm>
              <a:prstGeom prst="rect">
                <a:avLst/>
              </a:prstGeom>
            </p:spPr>
          </p:pic>
        </p:grpSp>
        <p:pic>
          <p:nvPicPr>
            <p:cNvPr id="92" name="Graphic 91">
              <a:extLst>
                <a:ext uri="{FF2B5EF4-FFF2-40B4-BE49-F238E27FC236}">
                  <a16:creationId xmlns:a16="http://schemas.microsoft.com/office/drawing/2014/main" id="{1F994FA4-A3B1-4F0B-8381-219ECF9AD39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112047">
              <a:off x="737807" y="1103280"/>
              <a:ext cx="185625" cy="522363"/>
            </a:xfrm>
            <a:prstGeom prst="rect">
              <a:avLst/>
            </a:prstGeom>
          </p:spPr>
        </p:pic>
        <p:sp>
          <p:nvSpPr>
            <p:cNvPr id="93" name="Freeform: Shape 92">
              <a:extLst>
                <a:ext uri="{FF2B5EF4-FFF2-40B4-BE49-F238E27FC236}">
                  <a16:creationId xmlns:a16="http://schemas.microsoft.com/office/drawing/2014/main" id="{0F49F3B5-DC27-4B54-80F0-5ECD2E96F58C}"/>
                </a:ext>
              </a:extLst>
            </p:cNvPr>
            <p:cNvSpPr/>
            <p:nvPr/>
          </p:nvSpPr>
          <p:spPr>
            <a:xfrm rot="20715224">
              <a:off x="1450291" y="966100"/>
              <a:ext cx="107796" cy="275480"/>
            </a:xfrm>
            <a:custGeom>
              <a:avLst/>
              <a:gdLst>
                <a:gd name="connsiteX0" fmla="*/ 6304 w 457699"/>
                <a:gd name="connsiteY0" fmla="*/ 1169508 h 1169675"/>
                <a:gd name="connsiteX1" fmla="*/ 1681 w 457699"/>
                <a:gd name="connsiteY1" fmla="*/ 1164884 h 1169675"/>
                <a:gd name="connsiteX2" fmla="*/ 1681 w 457699"/>
                <a:gd name="connsiteY2" fmla="*/ 1134371 h 1169675"/>
                <a:gd name="connsiteX3" fmla="*/ 1681 w 457699"/>
                <a:gd name="connsiteY3" fmla="*/ 1115416 h 1169675"/>
                <a:gd name="connsiteX4" fmla="*/ 5842 w 457699"/>
                <a:gd name="connsiteY4" fmla="*/ 6304 h 1169675"/>
                <a:gd name="connsiteX5" fmla="*/ 10465 w 457699"/>
                <a:gd name="connsiteY5" fmla="*/ 1681 h 1169675"/>
                <a:gd name="connsiteX6" fmla="*/ 70567 w 457699"/>
                <a:gd name="connsiteY6" fmla="*/ 1681 h 1169675"/>
                <a:gd name="connsiteX7" fmla="*/ 75190 w 457699"/>
                <a:gd name="connsiteY7" fmla="*/ 6304 h 1169675"/>
                <a:gd name="connsiteX8" fmla="*/ 71492 w 457699"/>
                <a:gd name="connsiteY8" fmla="*/ 832012 h 1169675"/>
                <a:gd name="connsiteX9" fmla="*/ 131131 w 457699"/>
                <a:gd name="connsiteY9" fmla="*/ 774222 h 1169675"/>
                <a:gd name="connsiteX10" fmla="*/ 261969 w 457699"/>
                <a:gd name="connsiteY10" fmla="*/ 734924 h 1169675"/>
                <a:gd name="connsiteX11" fmla="*/ 444586 w 457699"/>
                <a:gd name="connsiteY11" fmla="*/ 844957 h 1169675"/>
                <a:gd name="connsiteX12" fmla="*/ 301266 w 457699"/>
                <a:gd name="connsiteY12" fmla="*/ 1140844 h 1169675"/>
                <a:gd name="connsiteX13" fmla="*/ 109402 w 457699"/>
                <a:gd name="connsiteY13" fmla="*/ 1169970 h 1169675"/>
                <a:gd name="connsiteX14" fmla="*/ 109402 w 457699"/>
                <a:gd name="connsiteY14" fmla="*/ 1169970 h 1169675"/>
                <a:gd name="connsiteX15" fmla="*/ 82125 w 457699"/>
                <a:gd name="connsiteY15" fmla="*/ 1169970 h 1169675"/>
                <a:gd name="connsiteX16" fmla="*/ 62708 w 457699"/>
                <a:gd name="connsiteY16" fmla="*/ 1169970 h 1169675"/>
                <a:gd name="connsiteX17" fmla="*/ 37742 w 457699"/>
                <a:gd name="connsiteY17" fmla="*/ 1170895 h 1169675"/>
                <a:gd name="connsiteX18" fmla="*/ 37280 w 457699"/>
                <a:gd name="connsiteY18" fmla="*/ 1170895 h 1169675"/>
                <a:gd name="connsiteX19" fmla="*/ 6304 w 457699"/>
                <a:gd name="connsiteY19" fmla="*/ 1169508 h 1169675"/>
                <a:gd name="connsiteX20" fmla="*/ 101543 w 457699"/>
                <a:gd name="connsiteY20" fmla="*/ 1098772 h 1169675"/>
                <a:gd name="connsiteX21" fmla="*/ 272602 w 457699"/>
                <a:gd name="connsiteY21" fmla="*/ 1074732 h 1169675"/>
                <a:gd name="connsiteX22" fmla="*/ 376625 w 457699"/>
                <a:gd name="connsiteY22" fmla="*/ 872697 h 1169675"/>
                <a:gd name="connsiteX23" fmla="*/ 262431 w 457699"/>
                <a:gd name="connsiteY23" fmla="*/ 808896 h 1169675"/>
                <a:gd name="connsiteX24" fmla="*/ 172740 w 457699"/>
                <a:gd name="connsiteY24" fmla="*/ 835711 h 1169675"/>
                <a:gd name="connsiteX25" fmla="*/ 76115 w 457699"/>
                <a:gd name="connsiteY25" fmla="*/ 1098772 h 1169675"/>
                <a:gd name="connsiteX26" fmla="*/ 81200 w 457699"/>
                <a:gd name="connsiteY26" fmla="*/ 1098772 h 1169675"/>
                <a:gd name="connsiteX27" fmla="*/ 101543 w 457699"/>
                <a:gd name="connsiteY27" fmla="*/ 1098772 h 116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7699" h="1169675">
                  <a:moveTo>
                    <a:pt x="6304" y="1169508"/>
                  </a:moveTo>
                  <a:lnTo>
                    <a:pt x="1681" y="1164884"/>
                  </a:lnTo>
                  <a:lnTo>
                    <a:pt x="1681" y="1134371"/>
                  </a:lnTo>
                  <a:cubicBezTo>
                    <a:pt x="1681" y="1127899"/>
                    <a:pt x="1681" y="1121888"/>
                    <a:pt x="1681" y="1115416"/>
                  </a:cubicBezTo>
                  <a:lnTo>
                    <a:pt x="5842" y="6304"/>
                  </a:lnTo>
                  <a:lnTo>
                    <a:pt x="10465" y="1681"/>
                  </a:lnTo>
                  <a:lnTo>
                    <a:pt x="70567" y="1681"/>
                  </a:lnTo>
                  <a:lnTo>
                    <a:pt x="75190" y="6304"/>
                  </a:lnTo>
                  <a:lnTo>
                    <a:pt x="71492" y="832012"/>
                  </a:lnTo>
                  <a:cubicBezTo>
                    <a:pt x="88135" y="808896"/>
                    <a:pt x="108015" y="789479"/>
                    <a:pt x="131131" y="774222"/>
                  </a:cubicBezTo>
                  <a:cubicBezTo>
                    <a:pt x="169504" y="748332"/>
                    <a:pt x="214812" y="734924"/>
                    <a:pt x="261969" y="734924"/>
                  </a:cubicBezTo>
                  <a:cubicBezTo>
                    <a:pt x="346111" y="734924"/>
                    <a:pt x="418234" y="778383"/>
                    <a:pt x="444586" y="844957"/>
                  </a:cubicBezTo>
                  <a:cubicBezTo>
                    <a:pt x="488044" y="953603"/>
                    <a:pt x="422394" y="1089063"/>
                    <a:pt x="301266" y="1140844"/>
                  </a:cubicBezTo>
                  <a:cubicBezTo>
                    <a:pt x="241164" y="1166734"/>
                    <a:pt x="167192" y="1169970"/>
                    <a:pt x="109402" y="1169970"/>
                  </a:cubicBezTo>
                  <a:cubicBezTo>
                    <a:pt x="109402" y="1169970"/>
                    <a:pt x="109402" y="1169970"/>
                    <a:pt x="109402" y="1169970"/>
                  </a:cubicBezTo>
                  <a:cubicBezTo>
                    <a:pt x="99693" y="1169970"/>
                    <a:pt x="90447" y="1169970"/>
                    <a:pt x="82125" y="1169970"/>
                  </a:cubicBezTo>
                  <a:cubicBezTo>
                    <a:pt x="75190" y="1169970"/>
                    <a:pt x="68718" y="1169970"/>
                    <a:pt x="62708" y="1169970"/>
                  </a:cubicBezTo>
                  <a:cubicBezTo>
                    <a:pt x="46989" y="1169970"/>
                    <a:pt x="37742" y="1170895"/>
                    <a:pt x="37742" y="1170895"/>
                  </a:cubicBezTo>
                  <a:lnTo>
                    <a:pt x="37280" y="1170895"/>
                  </a:lnTo>
                  <a:lnTo>
                    <a:pt x="6304" y="1169508"/>
                  </a:lnTo>
                  <a:close/>
                  <a:moveTo>
                    <a:pt x="101543" y="1098772"/>
                  </a:moveTo>
                  <a:cubicBezTo>
                    <a:pt x="158408" y="1098772"/>
                    <a:pt x="223133" y="1095998"/>
                    <a:pt x="272602" y="1074732"/>
                  </a:cubicBezTo>
                  <a:cubicBezTo>
                    <a:pt x="356745" y="1038670"/>
                    <a:pt x="405289" y="944357"/>
                    <a:pt x="376625" y="872697"/>
                  </a:cubicBezTo>
                  <a:cubicBezTo>
                    <a:pt x="361368" y="833862"/>
                    <a:pt x="316060" y="808896"/>
                    <a:pt x="262431" y="808896"/>
                  </a:cubicBezTo>
                  <a:cubicBezTo>
                    <a:pt x="230068" y="808896"/>
                    <a:pt x="198168" y="818605"/>
                    <a:pt x="172740" y="835711"/>
                  </a:cubicBezTo>
                  <a:cubicBezTo>
                    <a:pt x="109864" y="877320"/>
                    <a:pt x="80276" y="958689"/>
                    <a:pt x="76115" y="1098772"/>
                  </a:cubicBezTo>
                  <a:cubicBezTo>
                    <a:pt x="77964" y="1098772"/>
                    <a:pt x="79351" y="1098772"/>
                    <a:pt x="81200" y="1098772"/>
                  </a:cubicBezTo>
                  <a:lnTo>
                    <a:pt x="101543" y="1098772"/>
                  </a:lnTo>
                  <a:close/>
                </a:path>
              </a:pathLst>
            </a:custGeom>
            <a:grpFill/>
            <a:ln w="4618"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763999E2-443A-415F-8520-1501492067F4}"/>
                </a:ext>
              </a:extLst>
            </p:cNvPr>
            <p:cNvSpPr/>
            <p:nvPr/>
          </p:nvSpPr>
          <p:spPr>
            <a:xfrm rot="18028735">
              <a:off x="302071" y="465921"/>
              <a:ext cx="230355" cy="256135"/>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grpFill/>
            <a:ln w="4618"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B30A1F64-96A4-4492-9AB5-638590A775B0}"/>
                </a:ext>
              </a:extLst>
            </p:cNvPr>
            <p:cNvSpPr/>
            <p:nvPr/>
          </p:nvSpPr>
          <p:spPr>
            <a:xfrm rot="20892154">
              <a:off x="1028714" y="477682"/>
              <a:ext cx="200554" cy="222196"/>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grpFill/>
            <a:ln w="4618"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AB334F61-B053-4D52-BB44-1AA8CC6ECE89}"/>
                </a:ext>
              </a:extLst>
            </p:cNvPr>
            <p:cNvSpPr/>
            <p:nvPr/>
          </p:nvSpPr>
          <p:spPr>
            <a:xfrm rot="18028735">
              <a:off x="1077884" y="1099134"/>
              <a:ext cx="230355" cy="256135"/>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grpFill/>
            <a:ln w="4618"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514139D-7A4E-4471-A4D0-36A830029A08}"/>
                </a:ext>
              </a:extLst>
            </p:cNvPr>
            <p:cNvSpPr/>
            <p:nvPr/>
          </p:nvSpPr>
          <p:spPr>
            <a:xfrm rot="19125500">
              <a:off x="55137" y="1598714"/>
              <a:ext cx="174978" cy="278170"/>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E4E6F00E-916E-4DFD-9731-D5AB683172E2}"/>
                </a:ext>
              </a:extLst>
            </p:cNvPr>
            <p:cNvSpPr/>
            <p:nvPr/>
          </p:nvSpPr>
          <p:spPr>
            <a:xfrm rot="21438876">
              <a:off x="375706" y="1497848"/>
              <a:ext cx="190681" cy="307333"/>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5ADCC2F3-BC5E-462F-A37C-E1281B953EEA}"/>
                </a:ext>
              </a:extLst>
            </p:cNvPr>
            <p:cNvSpPr/>
            <p:nvPr/>
          </p:nvSpPr>
          <p:spPr>
            <a:xfrm>
              <a:off x="24803" y="619028"/>
              <a:ext cx="174978" cy="278170"/>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A2D50D09-1381-45A0-A481-DE7BCB4520A8}"/>
                </a:ext>
              </a:extLst>
            </p:cNvPr>
            <p:cNvSpPr/>
            <p:nvPr/>
          </p:nvSpPr>
          <p:spPr>
            <a:xfrm rot="21036553">
              <a:off x="54446" y="150393"/>
              <a:ext cx="190681" cy="307333"/>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4018DE4C-7092-47BF-9CA8-D8ED3851F13C}"/>
                </a:ext>
              </a:extLst>
            </p:cNvPr>
            <p:cNvSpPr/>
            <p:nvPr/>
          </p:nvSpPr>
          <p:spPr>
            <a:xfrm rot="21438876">
              <a:off x="3592268" y="4139029"/>
              <a:ext cx="190681" cy="307333"/>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grpFill/>
            <a:ln w="9525" cap="flat">
              <a:noFill/>
              <a:prstDash val="solid"/>
              <a:miter/>
            </a:ln>
          </p:spPr>
          <p:txBody>
            <a:bodyPr rtlCol="0" anchor="ctr"/>
            <a:lstStyle/>
            <a:p>
              <a:endParaRPr lang="en-US"/>
            </a:p>
          </p:txBody>
        </p:sp>
        <p:pic>
          <p:nvPicPr>
            <p:cNvPr id="111" name="Graphic 110">
              <a:extLst>
                <a:ext uri="{FF2B5EF4-FFF2-40B4-BE49-F238E27FC236}">
                  <a16:creationId xmlns:a16="http://schemas.microsoft.com/office/drawing/2014/main" id="{21CDFD42-490C-4B20-9270-13FD97074AE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112047">
              <a:off x="3953614" y="4245257"/>
              <a:ext cx="185625" cy="522363"/>
            </a:xfrm>
            <a:prstGeom prst="rect">
              <a:avLst/>
            </a:prstGeom>
          </p:spPr>
        </p:pic>
        <p:sp>
          <p:nvSpPr>
            <p:cNvPr id="112" name="Freeform: Shape 111">
              <a:extLst>
                <a:ext uri="{FF2B5EF4-FFF2-40B4-BE49-F238E27FC236}">
                  <a16:creationId xmlns:a16="http://schemas.microsoft.com/office/drawing/2014/main" id="{159A6B6A-406C-495B-864D-8E0B6E147ABB}"/>
                </a:ext>
              </a:extLst>
            </p:cNvPr>
            <p:cNvSpPr/>
            <p:nvPr/>
          </p:nvSpPr>
          <p:spPr>
            <a:xfrm rot="19148317">
              <a:off x="4480217" y="3887440"/>
              <a:ext cx="174978" cy="278170"/>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5E5B9A08-27AF-41AD-AF54-976038A20EA8}"/>
                </a:ext>
              </a:extLst>
            </p:cNvPr>
            <p:cNvSpPr/>
            <p:nvPr/>
          </p:nvSpPr>
          <p:spPr>
            <a:xfrm rot="21184949">
              <a:off x="4535115" y="4311575"/>
              <a:ext cx="174978" cy="278170"/>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F1956DFC-5CBA-4398-8477-00B24F3D4209}"/>
                </a:ext>
              </a:extLst>
            </p:cNvPr>
            <p:cNvSpPr/>
            <p:nvPr/>
          </p:nvSpPr>
          <p:spPr>
            <a:xfrm rot="145006">
              <a:off x="4678884" y="4823386"/>
              <a:ext cx="137273" cy="362167"/>
            </a:xfrm>
            <a:custGeom>
              <a:avLst/>
              <a:gdLst>
                <a:gd name="connsiteX0" fmla="*/ 445294 w 447675"/>
                <a:gd name="connsiteY0" fmla="*/ 999649 h 1181100"/>
                <a:gd name="connsiteX1" fmla="*/ 445294 w 447675"/>
                <a:gd name="connsiteY1" fmla="*/ 999649 h 1181100"/>
                <a:gd name="connsiteX2" fmla="*/ 445294 w 447675"/>
                <a:gd name="connsiteY2" fmla="*/ 999649 h 1181100"/>
                <a:gd name="connsiteX3" fmla="*/ 439579 w 447675"/>
                <a:gd name="connsiteY3" fmla="*/ 7144 h 1181100"/>
                <a:gd name="connsiteX4" fmla="*/ 386239 w 447675"/>
                <a:gd name="connsiteY4" fmla="*/ 7144 h 1181100"/>
                <a:gd name="connsiteX5" fmla="*/ 390049 w 447675"/>
                <a:gd name="connsiteY5" fmla="*/ 881539 h 1181100"/>
                <a:gd name="connsiteX6" fmla="*/ 229076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5294 w 447675"/>
                <a:gd name="connsiteY10" fmla="*/ 997744 h 1181100"/>
                <a:gd name="connsiteX11" fmla="*/ 445294 w 447675"/>
                <a:gd name="connsiteY11" fmla="*/ 999649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675" h="1181100">
                  <a:moveTo>
                    <a:pt x="445294" y="999649"/>
                  </a:moveTo>
                  <a:cubicBezTo>
                    <a:pt x="445294" y="998696"/>
                    <a:pt x="445294" y="998696"/>
                    <a:pt x="445294" y="999649"/>
                  </a:cubicBezTo>
                  <a:cubicBezTo>
                    <a:pt x="445294" y="998696"/>
                    <a:pt x="445294" y="998696"/>
                    <a:pt x="445294" y="999649"/>
                  </a:cubicBezTo>
                  <a:lnTo>
                    <a:pt x="439579" y="7144"/>
                  </a:lnTo>
                  <a:lnTo>
                    <a:pt x="386239" y="7144"/>
                  </a:lnTo>
                  <a:lnTo>
                    <a:pt x="390049" y="881539"/>
                  </a:lnTo>
                  <a:cubicBezTo>
                    <a:pt x="350996" y="844391"/>
                    <a:pt x="293846" y="820579"/>
                    <a:pt x="229076" y="820579"/>
                  </a:cubicBezTo>
                  <a:cubicBezTo>
                    <a:pt x="111919" y="821531"/>
                    <a:pt x="7144" y="910114"/>
                    <a:pt x="7144" y="1008221"/>
                  </a:cubicBezTo>
                  <a:cubicBezTo>
                    <a:pt x="7144" y="1106329"/>
                    <a:pt x="111919" y="1174909"/>
                    <a:pt x="230029" y="1174909"/>
                  </a:cubicBezTo>
                  <a:cubicBezTo>
                    <a:pt x="347186" y="1174909"/>
                    <a:pt x="441484" y="1102519"/>
                    <a:pt x="443389" y="997744"/>
                  </a:cubicBezTo>
                  <a:lnTo>
                    <a:pt x="445294" y="997744"/>
                  </a:lnTo>
                  <a:lnTo>
                    <a:pt x="445294" y="999649"/>
                  </a:ln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EF3D7E03-5D07-4374-ACA6-5572AD57B1BE}"/>
                </a:ext>
              </a:extLst>
            </p:cNvPr>
            <p:cNvSpPr/>
            <p:nvPr/>
          </p:nvSpPr>
          <p:spPr>
            <a:xfrm rot="85884">
              <a:off x="4375196" y="4793271"/>
              <a:ext cx="137273" cy="362167"/>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7C3CAE71-4B95-408D-AB1D-12DE758F1E72}"/>
                </a:ext>
              </a:extLst>
            </p:cNvPr>
            <p:cNvSpPr/>
            <p:nvPr/>
          </p:nvSpPr>
          <p:spPr>
            <a:xfrm rot="19839406">
              <a:off x="5771666" y="5963805"/>
              <a:ext cx="227815" cy="362167"/>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8B4A8865-BC79-4292-86AE-48A5482B1EFA}"/>
                </a:ext>
              </a:extLst>
            </p:cNvPr>
            <p:cNvSpPr/>
            <p:nvPr/>
          </p:nvSpPr>
          <p:spPr>
            <a:xfrm rot="276038">
              <a:off x="4947946" y="5488837"/>
              <a:ext cx="227815" cy="362167"/>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4639A608-0B66-4DF7-8022-CD2BF797C37F}"/>
                </a:ext>
              </a:extLst>
            </p:cNvPr>
            <p:cNvSpPr/>
            <p:nvPr/>
          </p:nvSpPr>
          <p:spPr>
            <a:xfrm rot="1113097">
              <a:off x="4942044" y="5039805"/>
              <a:ext cx="227815" cy="362167"/>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8751CF1E-2EAD-47A2-AC05-DDD515B113C5}"/>
                </a:ext>
              </a:extLst>
            </p:cNvPr>
            <p:cNvSpPr/>
            <p:nvPr/>
          </p:nvSpPr>
          <p:spPr>
            <a:xfrm rot="888451">
              <a:off x="4421048" y="6201018"/>
              <a:ext cx="248260" cy="400137"/>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grpFill/>
            <a:ln w="9525" cap="flat">
              <a:noFill/>
              <a:prstDash val="solid"/>
              <a:miter/>
            </a:ln>
          </p:spPr>
          <p:txBody>
            <a:bodyPr rtlCol="0" anchor="ctr"/>
            <a:lstStyle/>
            <a:p>
              <a:endParaRPr lang="en-US"/>
            </a:p>
          </p:txBody>
        </p:sp>
        <p:grpSp>
          <p:nvGrpSpPr>
            <p:cNvPr id="122" name="Group 121">
              <a:extLst>
                <a:ext uri="{FF2B5EF4-FFF2-40B4-BE49-F238E27FC236}">
                  <a16:creationId xmlns:a16="http://schemas.microsoft.com/office/drawing/2014/main" id="{20B97F5F-F380-49E2-9122-D5B806D10424}"/>
                </a:ext>
              </a:extLst>
            </p:cNvPr>
            <p:cNvGrpSpPr/>
            <p:nvPr/>
          </p:nvGrpSpPr>
          <p:grpSpPr>
            <a:xfrm rot="16332">
              <a:off x="3441013" y="5511860"/>
              <a:ext cx="322640" cy="301229"/>
              <a:chOff x="3081888" y="3373426"/>
              <a:chExt cx="1571111" cy="1466850"/>
            </a:xfrm>
            <a:grpFill/>
          </p:grpSpPr>
          <p:sp>
            <p:nvSpPr>
              <p:cNvPr id="127" name="Freeform: Shape 126">
                <a:extLst>
                  <a:ext uri="{FF2B5EF4-FFF2-40B4-BE49-F238E27FC236}">
                    <a16:creationId xmlns:a16="http://schemas.microsoft.com/office/drawing/2014/main" id="{6B23663B-3B78-49B4-90BE-40B108FD8E16}"/>
                  </a:ext>
                </a:extLst>
              </p:cNvPr>
              <p:cNvSpPr/>
              <p:nvPr/>
            </p:nvSpPr>
            <p:spPr>
              <a:xfrm>
                <a:off x="4376774" y="3684380"/>
                <a:ext cx="276225" cy="276225"/>
              </a:xfrm>
              <a:custGeom>
                <a:avLst/>
                <a:gdLst>
                  <a:gd name="connsiteX0" fmla="*/ 142399 w 276225"/>
                  <a:gd name="connsiteY0" fmla="*/ 277654 h 276225"/>
                  <a:gd name="connsiteX1" fmla="*/ 277654 w 276225"/>
                  <a:gd name="connsiteY1" fmla="*/ 142399 h 276225"/>
                  <a:gd name="connsiteX2" fmla="*/ 142399 w 276225"/>
                  <a:gd name="connsiteY2" fmla="*/ 7144 h 276225"/>
                  <a:gd name="connsiteX3" fmla="*/ 7144 w 276225"/>
                  <a:gd name="connsiteY3" fmla="*/ 142399 h 276225"/>
                  <a:gd name="connsiteX4" fmla="*/ 142399 w 276225"/>
                  <a:gd name="connsiteY4" fmla="*/ 27765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277654"/>
                    </a:moveTo>
                    <a:cubicBezTo>
                      <a:pt x="216694" y="277654"/>
                      <a:pt x="277654" y="217646"/>
                      <a:pt x="277654" y="142399"/>
                    </a:cubicBezTo>
                    <a:cubicBezTo>
                      <a:pt x="277654" y="68104"/>
                      <a:pt x="217646" y="7144"/>
                      <a:pt x="142399" y="7144"/>
                    </a:cubicBezTo>
                    <a:cubicBezTo>
                      <a:pt x="67151" y="7144"/>
                      <a:pt x="7144" y="67151"/>
                      <a:pt x="7144" y="142399"/>
                    </a:cubicBezTo>
                    <a:cubicBezTo>
                      <a:pt x="8096" y="216694"/>
                      <a:pt x="68104" y="277654"/>
                      <a:pt x="142399" y="277654"/>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A0DE1D5A-D975-42D1-84F6-CDECDFF53C10}"/>
                  </a:ext>
                </a:extLst>
              </p:cNvPr>
              <p:cNvSpPr/>
              <p:nvPr/>
            </p:nvSpPr>
            <p:spPr>
              <a:xfrm>
                <a:off x="4376774" y="4124435"/>
                <a:ext cx="276225" cy="276225"/>
              </a:xfrm>
              <a:custGeom>
                <a:avLst/>
                <a:gdLst>
                  <a:gd name="connsiteX0" fmla="*/ 142399 w 276225"/>
                  <a:gd name="connsiteY0" fmla="*/ 7144 h 276225"/>
                  <a:gd name="connsiteX1" fmla="*/ 7144 w 276225"/>
                  <a:gd name="connsiteY1" fmla="*/ 142399 h 276225"/>
                  <a:gd name="connsiteX2" fmla="*/ 142399 w 276225"/>
                  <a:gd name="connsiteY2" fmla="*/ 277654 h 276225"/>
                  <a:gd name="connsiteX3" fmla="*/ 277654 w 276225"/>
                  <a:gd name="connsiteY3" fmla="*/ 142399 h 276225"/>
                  <a:gd name="connsiteX4" fmla="*/ 142399 w 276225"/>
                  <a:gd name="connsiteY4" fmla="*/ 714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7144"/>
                    </a:moveTo>
                    <a:cubicBezTo>
                      <a:pt x="68104" y="7144"/>
                      <a:pt x="7144" y="67151"/>
                      <a:pt x="7144" y="142399"/>
                    </a:cubicBezTo>
                    <a:cubicBezTo>
                      <a:pt x="7144" y="216694"/>
                      <a:pt x="67151" y="277654"/>
                      <a:pt x="142399" y="277654"/>
                    </a:cubicBezTo>
                    <a:cubicBezTo>
                      <a:pt x="217646" y="277654"/>
                      <a:pt x="277654" y="217646"/>
                      <a:pt x="277654" y="142399"/>
                    </a:cubicBezTo>
                    <a:cubicBezTo>
                      <a:pt x="277654" y="68104"/>
                      <a:pt x="217646" y="7144"/>
                      <a:pt x="142399" y="7144"/>
                    </a:cubicBezTo>
                    <a:close/>
                  </a:path>
                </a:pathLst>
              </a:custGeom>
              <a:grpFill/>
              <a:ln w="9525" cap="flat">
                <a:noFill/>
                <a:prstDash val="solid"/>
                <a:miter/>
              </a:ln>
            </p:spPr>
            <p:txBody>
              <a:bodyPr rtlCol="0" anchor="ctr"/>
              <a:lstStyle/>
              <a:p>
                <a:endParaRPr lang="en-US"/>
              </a:p>
            </p:txBody>
          </p:sp>
          <p:pic>
            <p:nvPicPr>
              <p:cNvPr id="129" name="Graphic 128">
                <a:extLst>
                  <a:ext uri="{FF2B5EF4-FFF2-40B4-BE49-F238E27FC236}">
                    <a16:creationId xmlns:a16="http://schemas.microsoft.com/office/drawing/2014/main" id="{FE36B6BC-7C36-4CAD-82F5-6900E7380D7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1888" y="3373426"/>
                <a:ext cx="1247775" cy="1466850"/>
              </a:xfrm>
              <a:prstGeom prst="rect">
                <a:avLst/>
              </a:prstGeom>
            </p:spPr>
          </p:pic>
        </p:grpSp>
        <p:pic>
          <p:nvPicPr>
            <p:cNvPr id="123" name="Graphic 122">
              <a:extLst>
                <a:ext uri="{FF2B5EF4-FFF2-40B4-BE49-F238E27FC236}">
                  <a16:creationId xmlns:a16="http://schemas.microsoft.com/office/drawing/2014/main" id="{52BF331F-F6CD-4480-BF8D-ED36A2E30CD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1522513">
              <a:off x="4589027" y="5338441"/>
              <a:ext cx="241677" cy="680098"/>
            </a:xfrm>
            <a:prstGeom prst="rect">
              <a:avLst/>
            </a:prstGeom>
          </p:spPr>
        </p:pic>
        <p:sp>
          <p:nvSpPr>
            <p:cNvPr id="124" name="Freeform: Shape 123">
              <a:extLst>
                <a:ext uri="{FF2B5EF4-FFF2-40B4-BE49-F238E27FC236}">
                  <a16:creationId xmlns:a16="http://schemas.microsoft.com/office/drawing/2014/main" id="{09BAA505-3F49-4B8B-9A0F-D2A11189CDDB}"/>
                </a:ext>
              </a:extLst>
            </p:cNvPr>
            <p:cNvSpPr/>
            <p:nvPr/>
          </p:nvSpPr>
          <p:spPr>
            <a:xfrm rot="2702821">
              <a:off x="4205208" y="3797203"/>
              <a:ext cx="140347" cy="358665"/>
            </a:xfrm>
            <a:custGeom>
              <a:avLst/>
              <a:gdLst>
                <a:gd name="connsiteX0" fmla="*/ 6304 w 457699"/>
                <a:gd name="connsiteY0" fmla="*/ 1169508 h 1169675"/>
                <a:gd name="connsiteX1" fmla="*/ 1681 w 457699"/>
                <a:gd name="connsiteY1" fmla="*/ 1164884 h 1169675"/>
                <a:gd name="connsiteX2" fmla="*/ 1681 w 457699"/>
                <a:gd name="connsiteY2" fmla="*/ 1134371 h 1169675"/>
                <a:gd name="connsiteX3" fmla="*/ 1681 w 457699"/>
                <a:gd name="connsiteY3" fmla="*/ 1115416 h 1169675"/>
                <a:gd name="connsiteX4" fmla="*/ 5842 w 457699"/>
                <a:gd name="connsiteY4" fmla="*/ 6304 h 1169675"/>
                <a:gd name="connsiteX5" fmla="*/ 10465 w 457699"/>
                <a:gd name="connsiteY5" fmla="*/ 1681 h 1169675"/>
                <a:gd name="connsiteX6" fmla="*/ 70567 w 457699"/>
                <a:gd name="connsiteY6" fmla="*/ 1681 h 1169675"/>
                <a:gd name="connsiteX7" fmla="*/ 75190 w 457699"/>
                <a:gd name="connsiteY7" fmla="*/ 6304 h 1169675"/>
                <a:gd name="connsiteX8" fmla="*/ 71492 w 457699"/>
                <a:gd name="connsiteY8" fmla="*/ 832012 h 1169675"/>
                <a:gd name="connsiteX9" fmla="*/ 131131 w 457699"/>
                <a:gd name="connsiteY9" fmla="*/ 774222 h 1169675"/>
                <a:gd name="connsiteX10" fmla="*/ 261969 w 457699"/>
                <a:gd name="connsiteY10" fmla="*/ 734924 h 1169675"/>
                <a:gd name="connsiteX11" fmla="*/ 444586 w 457699"/>
                <a:gd name="connsiteY11" fmla="*/ 844957 h 1169675"/>
                <a:gd name="connsiteX12" fmla="*/ 301266 w 457699"/>
                <a:gd name="connsiteY12" fmla="*/ 1140844 h 1169675"/>
                <a:gd name="connsiteX13" fmla="*/ 109402 w 457699"/>
                <a:gd name="connsiteY13" fmla="*/ 1169970 h 1169675"/>
                <a:gd name="connsiteX14" fmla="*/ 109402 w 457699"/>
                <a:gd name="connsiteY14" fmla="*/ 1169970 h 1169675"/>
                <a:gd name="connsiteX15" fmla="*/ 82125 w 457699"/>
                <a:gd name="connsiteY15" fmla="*/ 1169970 h 1169675"/>
                <a:gd name="connsiteX16" fmla="*/ 62708 w 457699"/>
                <a:gd name="connsiteY16" fmla="*/ 1169970 h 1169675"/>
                <a:gd name="connsiteX17" fmla="*/ 37742 w 457699"/>
                <a:gd name="connsiteY17" fmla="*/ 1170895 h 1169675"/>
                <a:gd name="connsiteX18" fmla="*/ 37280 w 457699"/>
                <a:gd name="connsiteY18" fmla="*/ 1170895 h 1169675"/>
                <a:gd name="connsiteX19" fmla="*/ 6304 w 457699"/>
                <a:gd name="connsiteY19" fmla="*/ 1169508 h 1169675"/>
                <a:gd name="connsiteX20" fmla="*/ 101543 w 457699"/>
                <a:gd name="connsiteY20" fmla="*/ 1098772 h 1169675"/>
                <a:gd name="connsiteX21" fmla="*/ 272602 w 457699"/>
                <a:gd name="connsiteY21" fmla="*/ 1074732 h 1169675"/>
                <a:gd name="connsiteX22" fmla="*/ 376625 w 457699"/>
                <a:gd name="connsiteY22" fmla="*/ 872697 h 1169675"/>
                <a:gd name="connsiteX23" fmla="*/ 262431 w 457699"/>
                <a:gd name="connsiteY23" fmla="*/ 808896 h 1169675"/>
                <a:gd name="connsiteX24" fmla="*/ 172740 w 457699"/>
                <a:gd name="connsiteY24" fmla="*/ 835711 h 1169675"/>
                <a:gd name="connsiteX25" fmla="*/ 76115 w 457699"/>
                <a:gd name="connsiteY25" fmla="*/ 1098772 h 1169675"/>
                <a:gd name="connsiteX26" fmla="*/ 81200 w 457699"/>
                <a:gd name="connsiteY26" fmla="*/ 1098772 h 1169675"/>
                <a:gd name="connsiteX27" fmla="*/ 101543 w 457699"/>
                <a:gd name="connsiteY27" fmla="*/ 1098772 h 116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7699" h="1169675">
                  <a:moveTo>
                    <a:pt x="6304" y="1169508"/>
                  </a:moveTo>
                  <a:lnTo>
                    <a:pt x="1681" y="1164884"/>
                  </a:lnTo>
                  <a:lnTo>
                    <a:pt x="1681" y="1134371"/>
                  </a:lnTo>
                  <a:cubicBezTo>
                    <a:pt x="1681" y="1127899"/>
                    <a:pt x="1681" y="1121888"/>
                    <a:pt x="1681" y="1115416"/>
                  </a:cubicBezTo>
                  <a:lnTo>
                    <a:pt x="5842" y="6304"/>
                  </a:lnTo>
                  <a:lnTo>
                    <a:pt x="10465" y="1681"/>
                  </a:lnTo>
                  <a:lnTo>
                    <a:pt x="70567" y="1681"/>
                  </a:lnTo>
                  <a:lnTo>
                    <a:pt x="75190" y="6304"/>
                  </a:lnTo>
                  <a:lnTo>
                    <a:pt x="71492" y="832012"/>
                  </a:lnTo>
                  <a:cubicBezTo>
                    <a:pt x="88135" y="808896"/>
                    <a:pt x="108015" y="789479"/>
                    <a:pt x="131131" y="774222"/>
                  </a:cubicBezTo>
                  <a:cubicBezTo>
                    <a:pt x="169504" y="748332"/>
                    <a:pt x="214812" y="734924"/>
                    <a:pt x="261969" y="734924"/>
                  </a:cubicBezTo>
                  <a:cubicBezTo>
                    <a:pt x="346111" y="734924"/>
                    <a:pt x="418234" y="778383"/>
                    <a:pt x="444586" y="844957"/>
                  </a:cubicBezTo>
                  <a:cubicBezTo>
                    <a:pt x="488044" y="953603"/>
                    <a:pt x="422394" y="1089063"/>
                    <a:pt x="301266" y="1140844"/>
                  </a:cubicBezTo>
                  <a:cubicBezTo>
                    <a:pt x="241164" y="1166734"/>
                    <a:pt x="167192" y="1169970"/>
                    <a:pt x="109402" y="1169970"/>
                  </a:cubicBezTo>
                  <a:cubicBezTo>
                    <a:pt x="109402" y="1169970"/>
                    <a:pt x="109402" y="1169970"/>
                    <a:pt x="109402" y="1169970"/>
                  </a:cubicBezTo>
                  <a:cubicBezTo>
                    <a:pt x="99693" y="1169970"/>
                    <a:pt x="90447" y="1169970"/>
                    <a:pt x="82125" y="1169970"/>
                  </a:cubicBezTo>
                  <a:cubicBezTo>
                    <a:pt x="75190" y="1169970"/>
                    <a:pt x="68718" y="1169970"/>
                    <a:pt x="62708" y="1169970"/>
                  </a:cubicBezTo>
                  <a:cubicBezTo>
                    <a:pt x="46989" y="1169970"/>
                    <a:pt x="37742" y="1170895"/>
                    <a:pt x="37742" y="1170895"/>
                  </a:cubicBezTo>
                  <a:lnTo>
                    <a:pt x="37280" y="1170895"/>
                  </a:lnTo>
                  <a:lnTo>
                    <a:pt x="6304" y="1169508"/>
                  </a:lnTo>
                  <a:close/>
                  <a:moveTo>
                    <a:pt x="101543" y="1098772"/>
                  </a:moveTo>
                  <a:cubicBezTo>
                    <a:pt x="158408" y="1098772"/>
                    <a:pt x="223133" y="1095998"/>
                    <a:pt x="272602" y="1074732"/>
                  </a:cubicBezTo>
                  <a:cubicBezTo>
                    <a:pt x="356745" y="1038670"/>
                    <a:pt x="405289" y="944357"/>
                    <a:pt x="376625" y="872697"/>
                  </a:cubicBezTo>
                  <a:cubicBezTo>
                    <a:pt x="361368" y="833862"/>
                    <a:pt x="316060" y="808896"/>
                    <a:pt x="262431" y="808896"/>
                  </a:cubicBezTo>
                  <a:cubicBezTo>
                    <a:pt x="230068" y="808896"/>
                    <a:pt x="198168" y="818605"/>
                    <a:pt x="172740" y="835711"/>
                  </a:cubicBezTo>
                  <a:cubicBezTo>
                    <a:pt x="109864" y="877320"/>
                    <a:pt x="80276" y="958689"/>
                    <a:pt x="76115" y="1098772"/>
                  </a:cubicBezTo>
                  <a:cubicBezTo>
                    <a:pt x="77964" y="1098772"/>
                    <a:pt x="79351" y="1098772"/>
                    <a:pt x="81200" y="1098772"/>
                  </a:cubicBezTo>
                  <a:lnTo>
                    <a:pt x="101543" y="1098772"/>
                  </a:lnTo>
                  <a:close/>
                </a:path>
              </a:pathLst>
            </a:custGeom>
            <a:grpFill/>
            <a:ln w="4618"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C524AD1C-48EF-4625-A769-FF9444E396D6}"/>
                </a:ext>
              </a:extLst>
            </p:cNvPr>
            <p:cNvSpPr/>
            <p:nvPr/>
          </p:nvSpPr>
          <p:spPr>
            <a:xfrm rot="145006">
              <a:off x="2276458" y="5816864"/>
              <a:ext cx="137273" cy="362167"/>
            </a:xfrm>
            <a:custGeom>
              <a:avLst/>
              <a:gdLst>
                <a:gd name="connsiteX0" fmla="*/ 445294 w 447675"/>
                <a:gd name="connsiteY0" fmla="*/ 999649 h 1181100"/>
                <a:gd name="connsiteX1" fmla="*/ 445294 w 447675"/>
                <a:gd name="connsiteY1" fmla="*/ 999649 h 1181100"/>
                <a:gd name="connsiteX2" fmla="*/ 445294 w 447675"/>
                <a:gd name="connsiteY2" fmla="*/ 999649 h 1181100"/>
                <a:gd name="connsiteX3" fmla="*/ 439579 w 447675"/>
                <a:gd name="connsiteY3" fmla="*/ 7144 h 1181100"/>
                <a:gd name="connsiteX4" fmla="*/ 386239 w 447675"/>
                <a:gd name="connsiteY4" fmla="*/ 7144 h 1181100"/>
                <a:gd name="connsiteX5" fmla="*/ 390049 w 447675"/>
                <a:gd name="connsiteY5" fmla="*/ 881539 h 1181100"/>
                <a:gd name="connsiteX6" fmla="*/ 229076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5294 w 447675"/>
                <a:gd name="connsiteY10" fmla="*/ 997744 h 1181100"/>
                <a:gd name="connsiteX11" fmla="*/ 445294 w 447675"/>
                <a:gd name="connsiteY11" fmla="*/ 999649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675" h="1181100">
                  <a:moveTo>
                    <a:pt x="445294" y="999649"/>
                  </a:moveTo>
                  <a:cubicBezTo>
                    <a:pt x="445294" y="998696"/>
                    <a:pt x="445294" y="998696"/>
                    <a:pt x="445294" y="999649"/>
                  </a:cubicBezTo>
                  <a:cubicBezTo>
                    <a:pt x="445294" y="998696"/>
                    <a:pt x="445294" y="998696"/>
                    <a:pt x="445294" y="999649"/>
                  </a:cubicBezTo>
                  <a:lnTo>
                    <a:pt x="439579" y="7144"/>
                  </a:lnTo>
                  <a:lnTo>
                    <a:pt x="386239" y="7144"/>
                  </a:lnTo>
                  <a:lnTo>
                    <a:pt x="390049" y="881539"/>
                  </a:lnTo>
                  <a:cubicBezTo>
                    <a:pt x="350996" y="844391"/>
                    <a:pt x="293846" y="820579"/>
                    <a:pt x="229076" y="820579"/>
                  </a:cubicBezTo>
                  <a:cubicBezTo>
                    <a:pt x="111919" y="821531"/>
                    <a:pt x="7144" y="910114"/>
                    <a:pt x="7144" y="1008221"/>
                  </a:cubicBezTo>
                  <a:cubicBezTo>
                    <a:pt x="7144" y="1106329"/>
                    <a:pt x="111919" y="1174909"/>
                    <a:pt x="230029" y="1174909"/>
                  </a:cubicBezTo>
                  <a:cubicBezTo>
                    <a:pt x="347186" y="1174909"/>
                    <a:pt x="441484" y="1102519"/>
                    <a:pt x="443389" y="997744"/>
                  </a:cubicBezTo>
                  <a:lnTo>
                    <a:pt x="445294" y="997744"/>
                  </a:lnTo>
                  <a:lnTo>
                    <a:pt x="445294" y="999649"/>
                  </a:ln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1EB2DCA2-ED1F-42A6-B24C-7BC3C1135071}"/>
                </a:ext>
              </a:extLst>
            </p:cNvPr>
            <p:cNvSpPr/>
            <p:nvPr/>
          </p:nvSpPr>
          <p:spPr>
            <a:xfrm rot="85884">
              <a:off x="1983616" y="5533722"/>
              <a:ext cx="137273" cy="362167"/>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1BDBA117-5C35-4885-BC38-3AF561C93E5C}"/>
                </a:ext>
              </a:extLst>
            </p:cNvPr>
            <p:cNvSpPr/>
            <p:nvPr/>
          </p:nvSpPr>
          <p:spPr>
            <a:xfrm rot="19839406">
              <a:off x="1671162" y="5866259"/>
              <a:ext cx="227815" cy="362167"/>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4FFCAD76-44E1-4A80-B3BD-654713B9282D}"/>
                </a:ext>
              </a:extLst>
            </p:cNvPr>
            <p:cNvSpPr/>
            <p:nvPr/>
          </p:nvSpPr>
          <p:spPr>
            <a:xfrm rot="276038">
              <a:off x="3084942" y="5710892"/>
              <a:ext cx="227815" cy="362167"/>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4CB70542-7B90-47AA-AE3B-6991C22C40E8}"/>
                </a:ext>
              </a:extLst>
            </p:cNvPr>
            <p:cNvSpPr/>
            <p:nvPr/>
          </p:nvSpPr>
          <p:spPr>
            <a:xfrm rot="1113097">
              <a:off x="3823712" y="6499348"/>
              <a:ext cx="227815" cy="362167"/>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919FF8D3-76F6-4D61-82B6-FEBA29A91BFD}"/>
                </a:ext>
              </a:extLst>
            </p:cNvPr>
            <p:cNvSpPr/>
            <p:nvPr/>
          </p:nvSpPr>
          <p:spPr>
            <a:xfrm rot="1113097">
              <a:off x="2727229" y="6089650"/>
              <a:ext cx="321277" cy="338802"/>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6C18F3F5-3767-4C03-A302-0A192C98BC0F}"/>
                </a:ext>
              </a:extLst>
            </p:cNvPr>
            <p:cNvSpPr/>
            <p:nvPr/>
          </p:nvSpPr>
          <p:spPr>
            <a:xfrm rot="3426473">
              <a:off x="2348036" y="6366051"/>
              <a:ext cx="248260" cy="400137"/>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grpFill/>
            <a:ln w="9525" cap="flat">
              <a:noFill/>
              <a:prstDash val="solid"/>
              <a:miter/>
            </a:ln>
          </p:spPr>
          <p:txBody>
            <a:bodyPr rtlCol="0" anchor="ctr"/>
            <a:lstStyle/>
            <a:p>
              <a:endParaRPr lang="en-US"/>
            </a:p>
          </p:txBody>
        </p:sp>
        <p:grpSp>
          <p:nvGrpSpPr>
            <p:cNvPr id="138" name="Group 137">
              <a:extLst>
                <a:ext uri="{FF2B5EF4-FFF2-40B4-BE49-F238E27FC236}">
                  <a16:creationId xmlns:a16="http://schemas.microsoft.com/office/drawing/2014/main" id="{701C336F-B278-4CCF-ABF9-81825A952BBE}"/>
                </a:ext>
              </a:extLst>
            </p:cNvPr>
            <p:cNvGrpSpPr/>
            <p:nvPr/>
          </p:nvGrpSpPr>
          <p:grpSpPr>
            <a:xfrm rot="16332">
              <a:off x="3770908" y="6177110"/>
              <a:ext cx="322640" cy="301229"/>
              <a:chOff x="3081888" y="3373426"/>
              <a:chExt cx="1571111" cy="1466850"/>
            </a:xfrm>
            <a:grpFill/>
          </p:grpSpPr>
          <p:sp>
            <p:nvSpPr>
              <p:cNvPr id="143" name="Freeform: Shape 142">
                <a:extLst>
                  <a:ext uri="{FF2B5EF4-FFF2-40B4-BE49-F238E27FC236}">
                    <a16:creationId xmlns:a16="http://schemas.microsoft.com/office/drawing/2014/main" id="{6270F19A-CFF7-41E2-AB50-64C1F2E3C392}"/>
                  </a:ext>
                </a:extLst>
              </p:cNvPr>
              <p:cNvSpPr/>
              <p:nvPr/>
            </p:nvSpPr>
            <p:spPr>
              <a:xfrm>
                <a:off x="4376774" y="3684380"/>
                <a:ext cx="276225" cy="276225"/>
              </a:xfrm>
              <a:custGeom>
                <a:avLst/>
                <a:gdLst>
                  <a:gd name="connsiteX0" fmla="*/ 142399 w 276225"/>
                  <a:gd name="connsiteY0" fmla="*/ 277654 h 276225"/>
                  <a:gd name="connsiteX1" fmla="*/ 277654 w 276225"/>
                  <a:gd name="connsiteY1" fmla="*/ 142399 h 276225"/>
                  <a:gd name="connsiteX2" fmla="*/ 142399 w 276225"/>
                  <a:gd name="connsiteY2" fmla="*/ 7144 h 276225"/>
                  <a:gd name="connsiteX3" fmla="*/ 7144 w 276225"/>
                  <a:gd name="connsiteY3" fmla="*/ 142399 h 276225"/>
                  <a:gd name="connsiteX4" fmla="*/ 142399 w 276225"/>
                  <a:gd name="connsiteY4" fmla="*/ 27765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277654"/>
                    </a:moveTo>
                    <a:cubicBezTo>
                      <a:pt x="216694" y="277654"/>
                      <a:pt x="277654" y="217646"/>
                      <a:pt x="277654" y="142399"/>
                    </a:cubicBezTo>
                    <a:cubicBezTo>
                      <a:pt x="277654" y="68104"/>
                      <a:pt x="217646" y="7144"/>
                      <a:pt x="142399" y="7144"/>
                    </a:cubicBezTo>
                    <a:cubicBezTo>
                      <a:pt x="67151" y="7144"/>
                      <a:pt x="7144" y="67151"/>
                      <a:pt x="7144" y="142399"/>
                    </a:cubicBezTo>
                    <a:cubicBezTo>
                      <a:pt x="8096" y="216694"/>
                      <a:pt x="68104" y="277654"/>
                      <a:pt x="142399" y="277654"/>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14285339-B626-4EFA-8A9D-32B23C138DA7}"/>
                  </a:ext>
                </a:extLst>
              </p:cNvPr>
              <p:cNvSpPr/>
              <p:nvPr/>
            </p:nvSpPr>
            <p:spPr>
              <a:xfrm>
                <a:off x="4376774" y="4124435"/>
                <a:ext cx="276225" cy="276225"/>
              </a:xfrm>
              <a:custGeom>
                <a:avLst/>
                <a:gdLst>
                  <a:gd name="connsiteX0" fmla="*/ 142399 w 276225"/>
                  <a:gd name="connsiteY0" fmla="*/ 7144 h 276225"/>
                  <a:gd name="connsiteX1" fmla="*/ 7144 w 276225"/>
                  <a:gd name="connsiteY1" fmla="*/ 142399 h 276225"/>
                  <a:gd name="connsiteX2" fmla="*/ 142399 w 276225"/>
                  <a:gd name="connsiteY2" fmla="*/ 277654 h 276225"/>
                  <a:gd name="connsiteX3" fmla="*/ 277654 w 276225"/>
                  <a:gd name="connsiteY3" fmla="*/ 142399 h 276225"/>
                  <a:gd name="connsiteX4" fmla="*/ 142399 w 276225"/>
                  <a:gd name="connsiteY4" fmla="*/ 714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7144"/>
                    </a:moveTo>
                    <a:cubicBezTo>
                      <a:pt x="68104" y="7144"/>
                      <a:pt x="7144" y="67151"/>
                      <a:pt x="7144" y="142399"/>
                    </a:cubicBezTo>
                    <a:cubicBezTo>
                      <a:pt x="7144" y="216694"/>
                      <a:pt x="67151" y="277654"/>
                      <a:pt x="142399" y="277654"/>
                    </a:cubicBezTo>
                    <a:cubicBezTo>
                      <a:pt x="217646" y="277654"/>
                      <a:pt x="277654" y="217646"/>
                      <a:pt x="277654" y="142399"/>
                    </a:cubicBezTo>
                    <a:cubicBezTo>
                      <a:pt x="277654" y="68104"/>
                      <a:pt x="217646" y="7144"/>
                      <a:pt x="142399" y="7144"/>
                    </a:cubicBezTo>
                    <a:close/>
                  </a:path>
                </a:pathLst>
              </a:custGeom>
              <a:grpFill/>
              <a:ln w="9525" cap="flat">
                <a:noFill/>
                <a:prstDash val="solid"/>
                <a:miter/>
              </a:ln>
            </p:spPr>
            <p:txBody>
              <a:bodyPr rtlCol="0" anchor="ctr"/>
              <a:lstStyle/>
              <a:p>
                <a:endParaRPr lang="en-US"/>
              </a:p>
            </p:txBody>
          </p:sp>
          <p:pic>
            <p:nvPicPr>
              <p:cNvPr id="145" name="Graphic 144">
                <a:extLst>
                  <a:ext uri="{FF2B5EF4-FFF2-40B4-BE49-F238E27FC236}">
                    <a16:creationId xmlns:a16="http://schemas.microsoft.com/office/drawing/2014/main" id="{536487A7-DEE9-4826-B53F-46E84784B4A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1888" y="3373426"/>
                <a:ext cx="1247775" cy="1466850"/>
              </a:xfrm>
              <a:prstGeom prst="rect">
                <a:avLst/>
              </a:prstGeom>
            </p:spPr>
          </p:pic>
        </p:grpSp>
        <p:pic>
          <p:nvPicPr>
            <p:cNvPr id="139" name="Graphic 138">
              <a:extLst>
                <a:ext uri="{FF2B5EF4-FFF2-40B4-BE49-F238E27FC236}">
                  <a16:creationId xmlns:a16="http://schemas.microsoft.com/office/drawing/2014/main" id="{50685E7B-97DF-40A1-8DEA-6926ED29064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1522513">
              <a:off x="1521804" y="5134364"/>
              <a:ext cx="241677" cy="680098"/>
            </a:xfrm>
            <a:prstGeom prst="rect">
              <a:avLst/>
            </a:prstGeom>
          </p:spPr>
        </p:pic>
        <p:sp>
          <p:nvSpPr>
            <p:cNvPr id="140" name="Freeform: Shape 139">
              <a:extLst>
                <a:ext uri="{FF2B5EF4-FFF2-40B4-BE49-F238E27FC236}">
                  <a16:creationId xmlns:a16="http://schemas.microsoft.com/office/drawing/2014/main" id="{7659EA32-7B00-4BDE-A083-2D2783942AE9}"/>
                </a:ext>
              </a:extLst>
            </p:cNvPr>
            <p:cNvSpPr/>
            <p:nvPr/>
          </p:nvSpPr>
          <p:spPr>
            <a:xfrm rot="2702821">
              <a:off x="2080192" y="6284287"/>
              <a:ext cx="140347" cy="358665"/>
            </a:xfrm>
            <a:custGeom>
              <a:avLst/>
              <a:gdLst>
                <a:gd name="connsiteX0" fmla="*/ 6304 w 457699"/>
                <a:gd name="connsiteY0" fmla="*/ 1169508 h 1169675"/>
                <a:gd name="connsiteX1" fmla="*/ 1681 w 457699"/>
                <a:gd name="connsiteY1" fmla="*/ 1164884 h 1169675"/>
                <a:gd name="connsiteX2" fmla="*/ 1681 w 457699"/>
                <a:gd name="connsiteY2" fmla="*/ 1134371 h 1169675"/>
                <a:gd name="connsiteX3" fmla="*/ 1681 w 457699"/>
                <a:gd name="connsiteY3" fmla="*/ 1115416 h 1169675"/>
                <a:gd name="connsiteX4" fmla="*/ 5842 w 457699"/>
                <a:gd name="connsiteY4" fmla="*/ 6304 h 1169675"/>
                <a:gd name="connsiteX5" fmla="*/ 10465 w 457699"/>
                <a:gd name="connsiteY5" fmla="*/ 1681 h 1169675"/>
                <a:gd name="connsiteX6" fmla="*/ 70567 w 457699"/>
                <a:gd name="connsiteY6" fmla="*/ 1681 h 1169675"/>
                <a:gd name="connsiteX7" fmla="*/ 75190 w 457699"/>
                <a:gd name="connsiteY7" fmla="*/ 6304 h 1169675"/>
                <a:gd name="connsiteX8" fmla="*/ 71492 w 457699"/>
                <a:gd name="connsiteY8" fmla="*/ 832012 h 1169675"/>
                <a:gd name="connsiteX9" fmla="*/ 131131 w 457699"/>
                <a:gd name="connsiteY9" fmla="*/ 774222 h 1169675"/>
                <a:gd name="connsiteX10" fmla="*/ 261969 w 457699"/>
                <a:gd name="connsiteY10" fmla="*/ 734924 h 1169675"/>
                <a:gd name="connsiteX11" fmla="*/ 444586 w 457699"/>
                <a:gd name="connsiteY11" fmla="*/ 844957 h 1169675"/>
                <a:gd name="connsiteX12" fmla="*/ 301266 w 457699"/>
                <a:gd name="connsiteY12" fmla="*/ 1140844 h 1169675"/>
                <a:gd name="connsiteX13" fmla="*/ 109402 w 457699"/>
                <a:gd name="connsiteY13" fmla="*/ 1169970 h 1169675"/>
                <a:gd name="connsiteX14" fmla="*/ 109402 w 457699"/>
                <a:gd name="connsiteY14" fmla="*/ 1169970 h 1169675"/>
                <a:gd name="connsiteX15" fmla="*/ 82125 w 457699"/>
                <a:gd name="connsiteY15" fmla="*/ 1169970 h 1169675"/>
                <a:gd name="connsiteX16" fmla="*/ 62708 w 457699"/>
                <a:gd name="connsiteY16" fmla="*/ 1169970 h 1169675"/>
                <a:gd name="connsiteX17" fmla="*/ 37742 w 457699"/>
                <a:gd name="connsiteY17" fmla="*/ 1170895 h 1169675"/>
                <a:gd name="connsiteX18" fmla="*/ 37280 w 457699"/>
                <a:gd name="connsiteY18" fmla="*/ 1170895 h 1169675"/>
                <a:gd name="connsiteX19" fmla="*/ 6304 w 457699"/>
                <a:gd name="connsiteY19" fmla="*/ 1169508 h 1169675"/>
                <a:gd name="connsiteX20" fmla="*/ 101543 w 457699"/>
                <a:gd name="connsiteY20" fmla="*/ 1098772 h 1169675"/>
                <a:gd name="connsiteX21" fmla="*/ 272602 w 457699"/>
                <a:gd name="connsiteY21" fmla="*/ 1074732 h 1169675"/>
                <a:gd name="connsiteX22" fmla="*/ 376625 w 457699"/>
                <a:gd name="connsiteY22" fmla="*/ 872697 h 1169675"/>
                <a:gd name="connsiteX23" fmla="*/ 262431 w 457699"/>
                <a:gd name="connsiteY23" fmla="*/ 808896 h 1169675"/>
                <a:gd name="connsiteX24" fmla="*/ 172740 w 457699"/>
                <a:gd name="connsiteY24" fmla="*/ 835711 h 1169675"/>
                <a:gd name="connsiteX25" fmla="*/ 76115 w 457699"/>
                <a:gd name="connsiteY25" fmla="*/ 1098772 h 1169675"/>
                <a:gd name="connsiteX26" fmla="*/ 81200 w 457699"/>
                <a:gd name="connsiteY26" fmla="*/ 1098772 h 1169675"/>
                <a:gd name="connsiteX27" fmla="*/ 101543 w 457699"/>
                <a:gd name="connsiteY27" fmla="*/ 1098772 h 116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7699" h="1169675">
                  <a:moveTo>
                    <a:pt x="6304" y="1169508"/>
                  </a:moveTo>
                  <a:lnTo>
                    <a:pt x="1681" y="1164884"/>
                  </a:lnTo>
                  <a:lnTo>
                    <a:pt x="1681" y="1134371"/>
                  </a:lnTo>
                  <a:cubicBezTo>
                    <a:pt x="1681" y="1127899"/>
                    <a:pt x="1681" y="1121888"/>
                    <a:pt x="1681" y="1115416"/>
                  </a:cubicBezTo>
                  <a:lnTo>
                    <a:pt x="5842" y="6304"/>
                  </a:lnTo>
                  <a:lnTo>
                    <a:pt x="10465" y="1681"/>
                  </a:lnTo>
                  <a:lnTo>
                    <a:pt x="70567" y="1681"/>
                  </a:lnTo>
                  <a:lnTo>
                    <a:pt x="75190" y="6304"/>
                  </a:lnTo>
                  <a:lnTo>
                    <a:pt x="71492" y="832012"/>
                  </a:lnTo>
                  <a:cubicBezTo>
                    <a:pt x="88135" y="808896"/>
                    <a:pt x="108015" y="789479"/>
                    <a:pt x="131131" y="774222"/>
                  </a:cubicBezTo>
                  <a:cubicBezTo>
                    <a:pt x="169504" y="748332"/>
                    <a:pt x="214812" y="734924"/>
                    <a:pt x="261969" y="734924"/>
                  </a:cubicBezTo>
                  <a:cubicBezTo>
                    <a:pt x="346111" y="734924"/>
                    <a:pt x="418234" y="778383"/>
                    <a:pt x="444586" y="844957"/>
                  </a:cubicBezTo>
                  <a:cubicBezTo>
                    <a:pt x="488044" y="953603"/>
                    <a:pt x="422394" y="1089063"/>
                    <a:pt x="301266" y="1140844"/>
                  </a:cubicBezTo>
                  <a:cubicBezTo>
                    <a:pt x="241164" y="1166734"/>
                    <a:pt x="167192" y="1169970"/>
                    <a:pt x="109402" y="1169970"/>
                  </a:cubicBezTo>
                  <a:cubicBezTo>
                    <a:pt x="109402" y="1169970"/>
                    <a:pt x="109402" y="1169970"/>
                    <a:pt x="109402" y="1169970"/>
                  </a:cubicBezTo>
                  <a:cubicBezTo>
                    <a:pt x="99693" y="1169970"/>
                    <a:pt x="90447" y="1169970"/>
                    <a:pt x="82125" y="1169970"/>
                  </a:cubicBezTo>
                  <a:cubicBezTo>
                    <a:pt x="75190" y="1169970"/>
                    <a:pt x="68718" y="1169970"/>
                    <a:pt x="62708" y="1169970"/>
                  </a:cubicBezTo>
                  <a:cubicBezTo>
                    <a:pt x="46989" y="1169970"/>
                    <a:pt x="37742" y="1170895"/>
                    <a:pt x="37742" y="1170895"/>
                  </a:cubicBezTo>
                  <a:lnTo>
                    <a:pt x="37280" y="1170895"/>
                  </a:lnTo>
                  <a:lnTo>
                    <a:pt x="6304" y="1169508"/>
                  </a:lnTo>
                  <a:close/>
                  <a:moveTo>
                    <a:pt x="101543" y="1098772"/>
                  </a:moveTo>
                  <a:cubicBezTo>
                    <a:pt x="158408" y="1098772"/>
                    <a:pt x="223133" y="1095998"/>
                    <a:pt x="272602" y="1074732"/>
                  </a:cubicBezTo>
                  <a:cubicBezTo>
                    <a:pt x="356745" y="1038670"/>
                    <a:pt x="405289" y="944357"/>
                    <a:pt x="376625" y="872697"/>
                  </a:cubicBezTo>
                  <a:cubicBezTo>
                    <a:pt x="361368" y="833862"/>
                    <a:pt x="316060" y="808896"/>
                    <a:pt x="262431" y="808896"/>
                  </a:cubicBezTo>
                  <a:cubicBezTo>
                    <a:pt x="230068" y="808896"/>
                    <a:pt x="198168" y="818605"/>
                    <a:pt x="172740" y="835711"/>
                  </a:cubicBezTo>
                  <a:cubicBezTo>
                    <a:pt x="109864" y="877320"/>
                    <a:pt x="80276" y="958689"/>
                    <a:pt x="76115" y="1098772"/>
                  </a:cubicBezTo>
                  <a:cubicBezTo>
                    <a:pt x="77964" y="1098772"/>
                    <a:pt x="79351" y="1098772"/>
                    <a:pt x="81200" y="1098772"/>
                  </a:cubicBezTo>
                  <a:lnTo>
                    <a:pt x="101543" y="1098772"/>
                  </a:lnTo>
                  <a:close/>
                </a:path>
              </a:pathLst>
            </a:custGeom>
            <a:grpFill/>
            <a:ln w="4618"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E18CEB90-A102-401C-BE32-5E4133589456}"/>
                </a:ext>
              </a:extLst>
            </p:cNvPr>
            <p:cNvSpPr/>
            <p:nvPr/>
          </p:nvSpPr>
          <p:spPr>
            <a:xfrm rot="10389607">
              <a:off x="2696456" y="5457486"/>
              <a:ext cx="299914" cy="333478"/>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grpFill/>
            <a:ln w="4618"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C7FF6C56-9385-4B8F-B60A-29AF631620AE}"/>
                </a:ext>
              </a:extLst>
            </p:cNvPr>
            <p:cNvSpPr/>
            <p:nvPr/>
          </p:nvSpPr>
          <p:spPr>
            <a:xfrm rot="8543827">
              <a:off x="3226948" y="6377387"/>
              <a:ext cx="261114" cy="289291"/>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grpFill/>
            <a:ln w="4618"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77623324-A756-418D-BE0B-0ED490BE28B0}"/>
                </a:ext>
              </a:extLst>
            </p:cNvPr>
            <p:cNvSpPr/>
            <p:nvPr/>
          </p:nvSpPr>
          <p:spPr>
            <a:xfrm rot="20201837">
              <a:off x="4640506" y="6447656"/>
              <a:ext cx="137273" cy="362167"/>
            </a:xfrm>
            <a:custGeom>
              <a:avLst/>
              <a:gdLst>
                <a:gd name="connsiteX0" fmla="*/ 445294 w 447675"/>
                <a:gd name="connsiteY0" fmla="*/ 999649 h 1181100"/>
                <a:gd name="connsiteX1" fmla="*/ 445294 w 447675"/>
                <a:gd name="connsiteY1" fmla="*/ 999649 h 1181100"/>
                <a:gd name="connsiteX2" fmla="*/ 445294 w 447675"/>
                <a:gd name="connsiteY2" fmla="*/ 999649 h 1181100"/>
                <a:gd name="connsiteX3" fmla="*/ 439579 w 447675"/>
                <a:gd name="connsiteY3" fmla="*/ 7144 h 1181100"/>
                <a:gd name="connsiteX4" fmla="*/ 386239 w 447675"/>
                <a:gd name="connsiteY4" fmla="*/ 7144 h 1181100"/>
                <a:gd name="connsiteX5" fmla="*/ 390049 w 447675"/>
                <a:gd name="connsiteY5" fmla="*/ 881539 h 1181100"/>
                <a:gd name="connsiteX6" fmla="*/ 229076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5294 w 447675"/>
                <a:gd name="connsiteY10" fmla="*/ 997744 h 1181100"/>
                <a:gd name="connsiteX11" fmla="*/ 445294 w 447675"/>
                <a:gd name="connsiteY11" fmla="*/ 999649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675" h="1181100">
                  <a:moveTo>
                    <a:pt x="445294" y="999649"/>
                  </a:moveTo>
                  <a:cubicBezTo>
                    <a:pt x="445294" y="998696"/>
                    <a:pt x="445294" y="998696"/>
                    <a:pt x="445294" y="999649"/>
                  </a:cubicBezTo>
                  <a:cubicBezTo>
                    <a:pt x="445294" y="998696"/>
                    <a:pt x="445294" y="998696"/>
                    <a:pt x="445294" y="999649"/>
                  </a:cubicBezTo>
                  <a:lnTo>
                    <a:pt x="439579" y="7144"/>
                  </a:lnTo>
                  <a:lnTo>
                    <a:pt x="386239" y="7144"/>
                  </a:lnTo>
                  <a:lnTo>
                    <a:pt x="390049" y="881539"/>
                  </a:lnTo>
                  <a:cubicBezTo>
                    <a:pt x="350996" y="844391"/>
                    <a:pt x="293846" y="820579"/>
                    <a:pt x="229076" y="820579"/>
                  </a:cubicBezTo>
                  <a:cubicBezTo>
                    <a:pt x="111919" y="821531"/>
                    <a:pt x="7144" y="910114"/>
                    <a:pt x="7144" y="1008221"/>
                  </a:cubicBezTo>
                  <a:cubicBezTo>
                    <a:pt x="7144" y="1106329"/>
                    <a:pt x="111919" y="1174909"/>
                    <a:pt x="230029" y="1174909"/>
                  </a:cubicBezTo>
                  <a:cubicBezTo>
                    <a:pt x="347186" y="1174909"/>
                    <a:pt x="441484" y="1102519"/>
                    <a:pt x="443389" y="997744"/>
                  </a:cubicBezTo>
                  <a:lnTo>
                    <a:pt x="445294" y="997744"/>
                  </a:lnTo>
                  <a:lnTo>
                    <a:pt x="445294" y="999649"/>
                  </a:ln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8CB8D975-586D-41E5-97AC-016A0DFD463C}"/>
                </a:ext>
              </a:extLst>
            </p:cNvPr>
            <p:cNvSpPr/>
            <p:nvPr/>
          </p:nvSpPr>
          <p:spPr>
            <a:xfrm rot="20142715">
              <a:off x="4199723" y="6382161"/>
              <a:ext cx="137273" cy="362167"/>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05F9ED23-F0AC-4B8C-8F7A-D3253CB42465}"/>
                </a:ext>
              </a:extLst>
            </p:cNvPr>
            <p:cNvSpPr/>
            <p:nvPr/>
          </p:nvSpPr>
          <p:spPr>
            <a:xfrm rot="18296237">
              <a:off x="2892248" y="6483064"/>
              <a:ext cx="227815" cy="362167"/>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886CFC7E-2FB7-442A-987C-8CB3A08B0F09}"/>
                </a:ext>
              </a:extLst>
            </p:cNvPr>
            <p:cNvSpPr/>
            <p:nvPr/>
          </p:nvSpPr>
          <p:spPr>
            <a:xfrm rot="759654">
              <a:off x="5350044" y="5886741"/>
              <a:ext cx="227815" cy="362167"/>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30F56A2-5969-4021-A4EA-18778E9BDBA8}"/>
                </a:ext>
              </a:extLst>
            </p:cNvPr>
            <p:cNvSpPr/>
            <p:nvPr/>
          </p:nvSpPr>
          <p:spPr>
            <a:xfrm rot="21169928">
              <a:off x="6326163" y="6371425"/>
              <a:ext cx="227815" cy="362167"/>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196A8C0F-EB4E-4996-BB1F-8EFD85D2187E}"/>
                </a:ext>
              </a:extLst>
            </p:cNvPr>
            <p:cNvSpPr/>
            <p:nvPr/>
          </p:nvSpPr>
          <p:spPr>
            <a:xfrm rot="21169928">
              <a:off x="5150814" y="6459029"/>
              <a:ext cx="321277" cy="338802"/>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722424B4-53AD-4CBA-AD64-264A3DB50A88}"/>
                </a:ext>
              </a:extLst>
            </p:cNvPr>
            <p:cNvSpPr/>
            <p:nvPr/>
          </p:nvSpPr>
          <p:spPr>
            <a:xfrm rot="19245945">
              <a:off x="3813325" y="5066234"/>
              <a:ext cx="248260" cy="400137"/>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grpFill/>
            <a:ln w="9525" cap="flat">
              <a:noFill/>
              <a:prstDash val="solid"/>
              <a:miter/>
            </a:ln>
          </p:spPr>
          <p:txBody>
            <a:bodyPr rtlCol="0" anchor="ctr"/>
            <a:lstStyle/>
            <a:p>
              <a:endParaRPr lang="en-US"/>
            </a:p>
          </p:txBody>
        </p:sp>
        <p:grpSp>
          <p:nvGrpSpPr>
            <p:cNvPr id="154" name="Group 153">
              <a:extLst>
                <a:ext uri="{FF2B5EF4-FFF2-40B4-BE49-F238E27FC236}">
                  <a16:creationId xmlns:a16="http://schemas.microsoft.com/office/drawing/2014/main" id="{BF0A5E98-5125-4CC1-B3E6-FCE5B4146F3C}"/>
                </a:ext>
              </a:extLst>
            </p:cNvPr>
            <p:cNvGrpSpPr/>
            <p:nvPr/>
          </p:nvGrpSpPr>
          <p:grpSpPr>
            <a:xfrm rot="20073163">
              <a:off x="6010481" y="6238050"/>
              <a:ext cx="380821" cy="355549"/>
              <a:chOff x="3081888" y="3373426"/>
              <a:chExt cx="1571111" cy="1466850"/>
            </a:xfrm>
            <a:grpFill/>
          </p:grpSpPr>
          <p:sp>
            <p:nvSpPr>
              <p:cNvPr id="159" name="Freeform: Shape 158">
                <a:extLst>
                  <a:ext uri="{FF2B5EF4-FFF2-40B4-BE49-F238E27FC236}">
                    <a16:creationId xmlns:a16="http://schemas.microsoft.com/office/drawing/2014/main" id="{A808D33B-347B-4181-B4C6-A541E56E0064}"/>
                  </a:ext>
                </a:extLst>
              </p:cNvPr>
              <p:cNvSpPr/>
              <p:nvPr/>
            </p:nvSpPr>
            <p:spPr>
              <a:xfrm>
                <a:off x="4376774" y="3684380"/>
                <a:ext cx="276225" cy="276225"/>
              </a:xfrm>
              <a:custGeom>
                <a:avLst/>
                <a:gdLst>
                  <a:gd name="connsiteX0" fmla="*/ 142399 w 276225"/>
                  <a:gd name="connsiteY0" fmla="*/ 277654 h 276225"/>
                  <a:gd name="connsiteX1" fmla="*/ 277654 w 276225"/>
                  <a:gd name="connsiteY1" fmla="*/ 142399 h 276225"/>
                  <a:gd name="connsiteX2" fmla="*/ 142399 w 276225"/>
                  <a:gd name="connsiteY2" fmla="*/ 7144 h 276225"/>
                  <a:gd name="connsiteX3" fmla="*/ 7144 w 276225"/>
                  <a:gd name="connsiteY3" fmla="*/ 142399 h 276225"/>
                  <a:gd name="connsiteX4" fmla="*/ 142399 w 276225"/>
                  <a:gd name="connsiteY4" fmla="*/ 27765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277654"/>
                    </a:moveTo>
                    <a:cubicBezTo>
                      <a:pt x="216694" y="277654"/>
                      <a:pt x="277654" y="217646"/>
                      <a:pt x="277654" y="142399"/>
                    </a:cubicBezTo>
                    <a:cubicBezTo>
                      <a:pt x="277654" y="68104"/>
                      <a:pt x="217646" y="7144"/>
                      <a:pt x="142399" y="7144"/>
                    </a:cubicBezTo>
                    <a:cubicBezTo>
                      <a:pt x="67151" y="7144"/>
                      <a:pt x="7144" y="67151"/>
                      <a:pt x="7144" y="142399"/>
                    </a:cubicBezTo>
                    <a:cubicBezTo>
                      <a:pt x="8096" y="216694"/>
                      <a:pt x="68104" y="277654"/>
                      <a:pt x="142399" y="277654"/>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91D49DE6-7165-4794-B1B0-D9A392F5BAB6}"/>
                  </a:ext>
                </a:extLst>
              </p:cNvPr>
              <p:cNvSpPr/>
              <p:nvPr/>
            </p:nvSpPr>
            <p:spPr>
              <a:xfrm>
                <a:off x="4376774" y="4124435"/>
                <a:ext cx="276225" cy="276225"/>
              </a:xfrm>
              <a:custGeom>
                <a:avLst/>
                <a:gdLst>
                  <a:gd name="connsiteX0" fmla="*/ 142399 w 276225"/>
                  <a:gd name="connsiteY0" fmla="*/ 7144 h 276225"/>
                  <a:gd name="connsiteX1" fmla="*/ 7144 w 276225"/>
                  <a:gd name="connsiteY1" fmla="*/ 142399 h 276225"/>
                  <a:gd name="connsiteX2" fmla="*/ 142399 w 276225"/>
                  <a:gd name="connsiteY2" fmla="*/ 277654 h 276225"/>
                  <a:gd name="connsiteX3" fmla="*/ 277654 w 276225"/>
                  <a:gd name="connsiteY3" fmla="*/ 142399 h 276225"/>
                  <a:gd name="connsiteX4" fmla="*/ 142399 w 276225"/>
                  <a:gd name="connsiteY4" fmla="*/ 714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7144"/>
                    </a:moveTo>
                    <a:cubicBezTo>
                      <a:pt x="68104" y="7144"/>
                      <a:pt x="7144" y="67151"/>
                      <a:pt x="7144" y="142399"/>
                    </a:cubicBezTo>
                    <a:cubicBezTo>
                      <a:pt x="7144" y="216694"/>
                      <a:pt x="67151" y="277654"/>
                      <a:pt x="142399" y="277654"/>
                    </a:cubicBezTo>
                    <a:cubicBezTo>
                      <a:pt x="217646" y="277654"/>
                      <a:pt x="277654" y="217646"/>
                      <a:pt x="277654" y="142399"/>
                    </a:cubicBezTo>
                    <a:cubicBezTo>
                      <a:pt x="277654" y="68104"/>
                      <a:pt x="217646" y="7144"/>
                      <a:pt x="142399" y="7144"/>
                    </a:cubicBezTo>
                    <a:close/>
                  </a:path>
                </a:pathLst>
              </a:custGeom>
              <a:grpFill/>
              <a:ln w="9525" cap="flat">
                <a:noFill/>
                <a:prstDash val="solid"/>
                <a:miter/>
              </a:ln>
            </p:spPr>
            <p:txBody>
              <a:bodyPr rtlCol="0" anchor="ctr"/>
              <a:lstStyle/>
              <a:p>
                <a:endParaRPr lang="en-US"/>
              </a:p>
            </p:txBody>
          </p:sp>
          <p:pic>
            <p:nvPicPr>
              <p:cNvPr id="161" name="Graphic 160">
                <a:extLst>
                  <a:ext uri="{FF2B5EF4-FFF2-40B4-BE49-F238E27FC236}">
                    <a16:creationId xmlns:a16="http://schemas.microsoft.com/office/drawing/2014/main" id="{AFA90836-D666-418D-88B8-C4261246696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1888" y="3373426"/>
                <a:ext cx="1247775" cy="1466850"/>
              </a:xfrm>
              <a:prstGeom prst="rect">
                <a:avLst/>
              </a:prstGeom>
            </p:spPr>
          </p:pic>
        </p:grpSp>
        <p:sp>
          <p:nvSpPr>
            <p:cNvPr id="156" name="Freeform: Shape 155">
              <a:extLst>
                <a:ext uri="{FF2B5EF4-FFF2-40B4-BE49-F238E27FC236}">
                  <a16:creationId xmlns:a16="http://schemas.microsoft.com/office/drawing/2014/main" id="{A1329736-77D9-4663-9036-C89F7020ABD4}"/>
                </a:ext>
              </a:extLst>
            </p:cNvPr>
            <p:cNvSpPr/>
            <p:nvPr/>
          </p:nvSpPr>
          <p:spPr>
            <a:xfrm rot="1159652">
              <a:off x="4272629" y="5880128"/>
              <a:ext cx="140347" cy="358665"/>
            </a:xfrm>
            <a:custGeom>
              <a:avLst/>
              <a:gdLst>
                <a:gd name="connsiteX0" fmla="*/ 6304 w 457699"/>
                <a:gd name="connsiteY0" fmla="*/ 1169508 h 1169675"/>
                <a:gd name="connsiteX1" fmla="*/ 1681 w 457699"/>
                <a:gd name="connsiteY1" fmla="*/ 1164884 h 1169675"/>
                <a:gd name="connsiteX2" fmla="*/ 1681 w 457699"/>
                <a:gd name="connsiteY2" fmla="*/ 1134371 h 1169675"/>
                <a:gd name="connsiteX3" fmla="*/ 1681 w 457699"/>
                <a:gd name="connsiteY3" fmla="*/ 1115416 h 1169675"/>
                <a:gd name="connsiteX4" fmla="*/ 5842 w 457699"/>
                <a:gd name="connsiteY4" fmla="*/ 6304 h 1169675"/>
                <a:gd name="connsiteX5" fmla="*/ 10465 w 457699"/>
                <a:gd name="connsiteY5" fmla="*/ 1681 h 1169675"/>
                <a:gd name="connsiteX6" fmla="*/ 70567 w 457699"/>
                <a:gd name="connsiteY6" fmla="*/ 1681 h 1169675"/>
                <a:gd name="connsiteX7" fmla="*/ 75190 w 457699"/>
                <a:gd name="connsiteY7" fmla="*/ 6304 h 1169675"/>
                <a:gd name="connsiteX8" fmla="*/ 71492 w 457699"/>
                <a:gd name="connsiteY8" fmla="*/ 832012 h 1169675"/>
                <a:gd name="connsiteX9" fmla="*/ 131131 w 457699"/>
                <a:gd name="connsiteY9" fmla="*/ 774222 h 1169675"/>
                <a:gd name="connsiteX10" fmla="*/ 261969 w 457699"/>
                <a:gd name="connsiteY10" fmla="*/ 734924 h 1169675"/>
                <a:gd name="connsiteX11" fmla="*/ 444586 w 457699"/>
                <a:gd name="connsiteY11" fmla="*/ 844957 h 1169675"/>
                <a:gd name="connsiteX12" fmla="*/ 301266 w 457699"/>
                <a:gd name="connsiteY12" fmla="*/ 1140844 h 1169675"/>
                <a:gd name="connsiteX13" fmla="*/ 109402 w 457699"/>
                <a:gd name="connsiteY13" fmla="*/ 1169970 h 1169675"/>
                <a:gd name="connsiteX14" fmla="*/ 109402 w 457699"/>
                <a:gd name="connsiteY14" fmla="*/ 1169970 h 1169675"/>
                <a:gd name="connsiteX15" fmla="*/ 82125 w 457699"/>
                <a:gd name="connsiteY15" fmla="*/ 1169970 h 1169675"/>
                <a:gd name="connsiteX16" fmla="*/ 62708 w 457699"/>
                <a:gd name="connsiteY16" fmla="*/ 1169970 h 1169675"/>
                <a:gd name="connsiteX17" fmla="*/ 37742 w 457699"/>
                <a:gd name="connsiteY17" fmla="*/ 1170895 h 1169675"/>
                <a:gd name="connsiteX18" fmla="*/ 37280 w 457699"/>
                <a:gd name="connsiteY18" fmla="*/ 1170895 h 1169675"/>
                <a:gd name="connsiteX19" fmla="*/ 6304 w 457699"/>
                <a:gd name="connsiteY19" fmla="*/ 1169508 h 1169675"/>
                <a:gd name="connsiteX20" fmla="*/ 101543 w 457699"/>
                <a:gd name="connsiteY20" fmla="*/ 1098772 h 1169675"/>
                <a:gd name="connsiteX21" fmla="*/ 272602 w 457699"/>
                <a:gd name="connsiteY21" fmla="*/ 1074732 h 1169675"/>
                <a:gd name="connsiteX22" fmla="*/ 376625 w 457699"/>
                <a:gd name="connsiteY22" fmla="*/ 872697 h 1169675"/>
                <a:gd name="connsiteX23" fmla="*/ 262431 w 457699"/>
                <a:gd name="connsiteY23" fmla="*/ 808896 h 1169675"/>
                <a:gd name="connsiteX24" fmla="*/ 172740 w 457699"/>
                <a:gd name="connsiteY24" fmla="*/ 835711 h 1169675"/>
                <a:gd name="connsiteX25" fmla="*/ 76115 w 457699"/>
                <a:gd name="connsiteY25" fmla="*/ 1098772 h 1169675"/>
                <a:gd name="connsiteX26" fmla="*/ 81200 w 457699"/>
                <a:gd name="connsiteY26" fmla="*/ 1098772 h 1169675"/>
                <a:gd name="connsiteX27" fmla="*/ 101543 w 457699"/>
                <a:gd name="connsiteY27" fmla="*/ 1098772 h 116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7699" h="1169675">
                  <a:moveTo>
                    <a:pt x="6304" y="1169508"/>
                  </a:moveTo>
                  <a:lnTo>
                    <a:pt x="1681" y="1164884"/>
                  </a:lnTo>
                  <a:lnTo>
                    <a:pt x="1681" y="1134371"/>
                  </a:lnTo>
                  <a:cubicBezTo>
                    <a:pt x="1681" y="1127899"/>
                    <a:pt x="1681" y="1121888"/>
                    <a:pt x="1681" y="1115416"/>
                  </a:cubicBezTo>
                  <a:lnTo>
                    <a:pt x="5842" y="6304"/>
                  </a:lnTo>
                  <a:lnTo>
                    <a:pt x="10465" y="1681"/>
                  </a:lnTo>
                  <a:lnTo>
                    <a:pt x="70567" y="1681"/>
                  </a:lnTo>
                  <a:lnTo>
                    <a:pt x="75190" y="6304"/>
                  </a:lnTo>
                  <a:lnTo>
                    <a:pt x="71492" y="832012"/>
                  </a:lnTo>
                  <a:cubicBezTo>
                    <a:pt x="88135" y="808896"/>
                    <a:pt x="108015" y="789479"/>
                    <a:pt x="131131" y="774222"/>
                  </a:cubicBezTo>
                  <a:cubicBezTo>
                    <a:pt x="169504" y="748332"/>
                    <a:pt x="214812" y="734924"/>
                    <a:pt x="261969" y="734924"/>
                  </a:cubicBezTo>
                  <a:cubicBezTo>
                    <a:pt x="346111" y="734924"/>
                    <a:pt x="418234" y="778383"/>
                    <a:pt x="444586" y="844957"/>
                  </a:cubicBezTo>
                  <a:cubicBezTo>
                    <a:pt x="488044" y="953603"/>
                    <a:pt x="422394" y="1089063"/>
                    <a:pt x="301266" y="1140844"/>
                  </a:cubicBezTo>
                  <a:cubicBezTo>
                    <a:pt x="241164" y="1166734"/>
                    <a:pt x="167192" y="1169970"/>
                    <a:pt x="109402" y="1169970"/>
                  </a:cubicBezTo>
                  <a:cubicBezTo>
                    <a:pt x="109402" y="1169970"/>
                    <a:pt x="109402" y="1169970"/>
                    <a:pt x="109402" y="1169970"/>
                  </a:cubicBezTo>
                  <a:cubicBezTo>
                    <a:pt x="99693" y="1169970"/>
                    <a:pt x="90447" y="1169970"/>
                    <a:pt x="82125" y="1169970"/>
                  </a:cubicBezTo>
                  <a:cubicBezTo>
                    <a:pt x="75190" y="1169970"/>
                    <a:pt x="68718" y="1169970"/>
                    <a:pt x="62708" y="1169970"/>
                  </a:cubicBezTo>
                  <a:cubicBezTo>
                    <a:pt x="46989" y="1169970"/>
                    <a:pt x="37742" y="1170895"/>
                    <a:pt x="37742" y="1170895"/>
                  </a:cubicBezTo>
                  <a:lnTo>
                    <a:pt x="37280" y="1170895"/>
                  </a:lnTo>
                  <a:lnTo>
                    <a:pt x="6304" y="1169508"/>
                  </a:lnTo>
                  <a:close/>
                  <a:moveTo>
                    <a:pt x="101543" y="1098772"/>
                  </a:moveTo>
                  <a:cubicBezTo>
                    <a:pt x="158408" y="1098772"/>
                    <a:pt x="223133" y="1095998"/>
                    <a:pt x="272602" y="1074732"/>
                  </a:cubicBezTo>
                  <a:cubicBezTo>
                    <a:pt x="356745" y="1038670"/>
                    <a:pt x="405289" y="944357"/>
                    <a:pt x="376625" y="872697"/>
                  </a:cubicBezTo>
                  <a:cubicBezTo>
                    <a:pt x="361368" y="833862"/>
                    <a:pt x="316060" y="808896"/>
                    <a:pt x="262431" y="808896"/>
                  </a:cubicBezTo>
                  <a:cubicBezTo>
                    <a:pt x="230068" y="808896"/>
                    <a:pt x="198168" y="818605"/>
                    <a:pt x="172740" y="835711"/>
                  </a:cubicBezTo>
                  <a:cubicBezTo>
                    <a:pt x="109864" y="877320"/>
                    <a:pt x="80276" y="958689"/>
                    <a:pt x="76115" y="1098772"/>
                  </a:cubicBezTo>
                  <a:cubicBezTo>
                    <a:pt x="77964" y="1098772"/>
                    <a:pt x="79351" y="1098772"/>
                    <a:pt x="81200" y="1098772"/>
                  </a:cubicBezTo>
                  <a:lnTo>
                    <a:pt x="101543" y="1098772"/>
                  </a:lnTo>
                  <a:close/>
                </a:path>
              </a:pathLst>
            </a:custGeom>
            <a:grpFill/>
            <a:ln w="4618"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96B37ED-5B33-4C63-854A-0FD8C0F26D9A}"/>
                </a:ext>
              </a:extLst>
            </p:cNvPr>
            <p:cNvSpPr/>
            <p:nvPr/>
          </p:nvSpPr>
          <p:spPr>
            <a:xfrm rot="20073163">
              <a:off x="4927361" y="5981258"/>
              <a:ext cx="299914" cy="333478"/>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grpFill/>
            <a:ln w="4618"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BB3C3F7-EFB5-4ED4-B58A-711980AEE4D5}"/>
                </a:ext>
              </a:extLst>
            </p:cNvPr>
            <p:cNvSpPr/>
            <p:nvPr/>
          </p:nvSpPr>
          <p:spPr>
            <a:xfrm rot="1336582">
              <a:off x="5659441" y="6452377"/>
              <a:ext cx="303844" cy="336632"/>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grpFill/>
            <a:ln w="4618"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4463B1C4-F0BF-42CC-B463-1A7F7F18BCF3}"/>
                </a:ext>
              </a:extLst>
            </p:cNvPr>
            <p:cNvSpPr/>
            <p:nvPr/>
          </p:nvSpPr>
          <p:spPr>
            <a:xfrm rot="900000">
              <a:off x="11930590" y="5488716"/>
              <a:ext cx="137273" cy="362167"/>
            </a:xfrm>
            <a:custGeom>
              <a:avLst/>
              <a:gdLst>
                <a:gd name="connsiteX0" fmla="*/ 445294 w 447675"/>
                <a:gd name="connsiteY0" fmla="*/ 999649 h 1181100"/>
                <a:gd name="connsiteX1" fmla="*/ 445294 w 447675"/>
                <a:gd name="connsiteY1" fmla="*/ 999649 h 1181100"/>
                <a:gd name="connsiteX2" fmla="*/ 445294 w 447675"/>
                <a:gd name="connsiteY2" fmla="*/ 999649 h 1181100"/>
                <a:gd name="connsiteX3" fmla="*/ 439579 w 447675"/>
                <a:gd name="connsiteY3" fmla="*/ 7144 h 1181100"/>
                <a:gd name="connsiteX4" fmla="*/ 386239 w 447675"/>
                <a:gd name="connsiteY4" fmla="*/ 7144 h 1181100"/>
                <a:gd name="connsiteX5" fmla="*/ 390049 w 447675"/>
                <a:gd name="connsiteY5" fmla="*/ 881539 h 1181100"/>
                <a:gd name="connsiteX6" fmla="*/ 229076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5294 w 447675"/>
                <a:gd name="connsiteY10" fmla="*/ 997744 h 1181100"/>
                <a:gd name="connsiteX11" fmla="*/ 445294 w 447675"/>
                <a:gd name="connsiteY11" fmla="*/ 999649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675" h="1181100">
                  <a:moveTo>
                    <a:pt x="445294" y="999649"/>
                  </a:moveTo>
                  <a:cubicBezTo>
                    <a:pt x="445294" y="998696"/>
                    <a:pt x="445294" y="998696"/>
                    <a:pt x="445294" y="999649"/>
                  </a:cubicBezTo>
                  <a:cubicBezTo>
                    <a:pt x="445294" y="998696"/>
                    <a:pt x="445294" y="998696"/>
                    <a:pt x="445294" y="999649"/>
                  </a:cubicBezTo>
                  <a:lnTo>
                    <a:pt x="439579" y="7144"/>
                  </a:lnTo>
                  <a:lnTo>
                    <a:pt x="386239" y="7144"/>
                  </a:lnTo>
                  <a:lnTo>
                    <a:pt x="390049" y="881539"/>
                  </a:lnTo>
                  <a:cubicBezTo>
                    <a:pt x="350996" y="844391"/>
                    <a:pt x="293846" y="820579"/>
                    <a:pt x="229076" y="820579"/>
                  </a:cubicBezTo>
                  <a:cubicBezTo>
                    <a:pt x="111919" y="821531"/>
                    <a:pt x="7144" y="910114"/>
                    <a:pt x="7144" y="1008221"/>
                  </a:cubicBezTo>
                  <a:cubicBezTo>
                    <a:pt x="7144" y="1106329"/>
                    <a:pt x="111919" y="1174909"/>
                    <a:pt x="230029" y="1174909"/>
                  </a:cubicBezTo>
                  <a:cubicBezTo>
                    <a:pt x="347186" y="1174909"/>
                    <a:pt x="441484" y="1102519"/>
                    <a:pt x="443389" y="997744"/>
                  </a:cubicBezTo>
                  <a:lnTo>
                    <a:pt x="445294" y="997744"/>
                  </a:lnTo>
                  <a:lnTo>
                    <a:pt x="445294" y="999649"/>
                  </a:ln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FBDC637D-ED01-4D6D-A219-F6713616CF42}"/>
                </a:ext>
              </a:extLst>
            </p:cNvPr>
            <p:cNvSpPr/>
            <p:nvPr/>
          </p:nvSpPr>
          <p:spPr>
            <a:xfrm rot="840878">
              <a:off x="11627191" y="5650880"/>
              <a:ext cx="137273" cy="362167"/>
            </a:xfrm>
            <a:custGeom>
              <a:avLst/>
              <a:gdLst>
                <a:gd name="connsiteX0" fmla="*/ 444341 w 447675"/>
                <a:gd name="connsiteY0" fmla="*/ 999649 h 1181100"/>
                <a:gd name="connsiteX1" fmla="*/ 444341 w 447675"/>
                <a:gd name="connsiteY1" fmla="*/ 999649 h 1181100"/>
                <a:gd name="connsiteX2" fmla="*/ 444341 w 447675"/>
                <a:gd name="connsiteY2" fmla="*/ 999649 h 1181100"/>
                <a:gd name="connsiteX3" fmla="*/ 440531 w 447675"/>
                <a:gd name="connsiteY3" fmla="*/ 7144 h 1181100"/>
                <a:gd name="connsiteX4" fmla="*/ 387191 w 447675"/>
                <a:gd name="connsiteY4" fmla="*/ 7144 h 1181100"/>
                <a:gd name="connsiteX5" fmla="*/ 391001 w 447675"/>
                <a:gd name="connsiteY5" fmla="*/ 881539 h 1181100"/>
                <a:gd name="connsiteX6" fmla="*/ 230029 w 447675"/>
                <a:gd name="connsiteY6" fmla="*/ 820579 h 1181100"/>
                <a:gd name="connsiteX7" fmla="*/ 7144 w 447675"/>
                <a:gd name="connsiteY7" fmla="*/ 1008221 h 1181100"/>
                <a:gd name="connsiteX8" fmla="*/ 230029 w 447675"/>
                <a:gd name="connsiteY8" fmla="*/ 1174909 h 1181100"/>
                <a:gd name="connsiteX9" fmla="*/ 443389 w 447675"/>
                <a:gd name="connsiteY9" fmla="*/ 997744 h 1181100"/>
                <a:gd name="connsiteX10" fmla="*/ 443389 w 447675"/>
                <a:gd name="connsiteY10" fmla="*/ 997744 h 1181100"/>
                <a:gd name="connsiteX11" fmla="*/ 443389 w 447675"/>
                <a:gd name="connsiteY11" fmla="*/ 999649 h 1181100"/>
                <a:gd name="connsiteX12" fmla="*/ 230981 w 447675"/>
                <a:gd name="connsiteY12" fmla="*/ 1119664 h 1181100"/>
                <a:gd name="connsiteX13" fmla="*/ 65246 w 447675"/>
                <a:gd name="connsiteY13" fmla="*/ 1008221 h 1181100"/>
                <a:gd name="connsiteX14" fmla="*/ 230981 w 447675"/>
                <a:gd name="connsiteY14" fmla="*/ 877729 h 1181100"/>
                <a:gd name="connsiteX15" fmla="*/ 387191 w 447675"/>
                <a:gd name="connsiteY15" fmla="*/ 998696 h 1181100"/>
                <a:gd name="connsiteX16" fmla="*/ 230981 w 447675"/>
                <a:gd name="connsiteY16" fmla="*/ 1119664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1181100">
                  <a:moveTo>
                    <a:pt x="444341" y="999649"/>
                  </a:moveTo>
                  <a:cubicBezTo>
                    <a:pt x="444341" y="998696"/>
                    <a:pt x="444341" y="998696"/>
                    <a:pt x="444341" y="999649"/>
                  </a:cubicBezTo>
                  <a:cubicBezTo>
                    <a:pt x="444341" y="998696"/>
                    <a:pt x="444341" y="998696"/>
                    <a:pt x="444341" y="999649"/>
                  </a:cubicBezTo>
                  <a:lnTo>
                    <a:pt x="440531" y="7144"/>
                  </a:lnTo>
                  <a:lnTo>
                    <a:pt x="387191" y="7144"/>
                  </a:lnTo>
                  <a:lnTo>
                    <a:pt x="391001" y="881539"/>
                  </a:lnTo>
                  <a:cubicBezTo>
                    <a:pt x="351949" y="844391"/>
                    <a:pt x="294799" y="820579"/>
                    <a:pt x="230029" y="820579"/>
                  </a:cubicBezTo>
                  <a:cubicBezTo>
                    <a:pt x="111918" y="820579"/>
                    <a:pt x="7144" y="910114"/>
                    <a:pt x="7144" y="1008221"/>
                  </a:cubicBezTo>
                  <a:cubicBezTo>
                    <a:pt x="7144" y="1106329"/>
                    <a:pt x="111918" y="1174909"/>
                    <a:pt x="230029" y="1174909"/>
                  </a:cubicBezTo>
                  <a:cubicBezTo>
                    <a:pt x="347186" y="1174909"/>
                    <a:pt x="441484" y="1102519"/>
                    <a:pt x="443389" y="997744"/>
                  </a:cubicBezTo>
                  <a:lnTo>
                    <a:pt x="443389" y="997744"/>
                  </a:lnTo>
                  <a:lnTo>
                    <a:pt x="443389" y="999649"/>
                  </a:lnTo>
                  <a:close/>
                  <a:moveTo>
                    <a:pt x="230981" y="1119664"/>
                  </a:moveTo>
                  <a:cubicBezTo>
                    <a:pt x="145256" y="1119664"/>
                    <a:pt x="65246" y="1074896"/>
                    <a:pt x="65246" y="1008221"/>
                  </a:cubicBezTo>
                  <a:cubicBezTo>
                    <a:pt x="65246" y="941546"/>
                    <a:pt x="145256" y="877729"/>
                    <a:pt x="230981" y="877729"/>
                  </a:cubicBezTo>
                  <a:cubicBezTo>
                    <a:pt x="316706" y="877729"/>
                    <a:pt x="387191" y="932021"/>
                    <a:pt x="387191" y="998696"/>
                  </a:cubicBezTo>
                  <a:cubicBezTo>
                    <a:pt x="387191" y="1065371"/>
                    <a:pt x="316706" y="1119664"/>
                    <a:pt x="230981" y="1119664"/>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EB760B3E-3D1C-400F-95F9-8A7EFFDFC7F8}"/>
                </a:ext>
              </a:extLst>
            </p:cNvPr>
            <p:cNvSpPr/>
            <p:nvPr/>
          </p:nvSpPr>
          <p:spPr>
            <a:xfrm rot="20870542">
              <a:off x="10642260" y="6081818"/>
              <a:ext cx="227815" cy="362167"/>
            </a:xfrm>
            <a:custGeom>
              <a:avLst/>
              <a:gdLst>
                <a:gd name="connsiteX0" fmla="*/ 629126 w 742950"/>
                <a:gd name="connsiteY0" fmla="*/ 297656 h 1181100"/>
                <a:gd name="connsiteX1" fmla="*/ 437674 w 742950"/>
                <a:gd name="connsiteY1" fmla="*/ 9049 h 1181100"/>
                <a:gd name="connsiteX2" fmla="*/ 437674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6246 w 742950"/>
                <a:gd name="connsiteY9" fmla="*/ 997744 h 1181100"/>
                <a:gd name="connsiteX10" fmla="*/ 446246 w 742950"/>
                <a:gd name="connsiteY10" fmla="*/ 999649 h 1181100"/>
                <a:gd name="connsiteX11" fmla="*/ 446246 w 742950"/>
                <a:gd name="connsiteY11" fmla="*/ 999649 h 1181100"/>
                <a:gd name="connsiteX12" fmla="*/ 446246 w 742950"/>
                <a:gd name="connsiteY12" fmla="*/ 999649 h 1181100"/>
                <a:gd name="connsiteX13" fmla="*/ 441484 w 742950"/>
                <a:gd name="connsiteY13" fmla="*/ 201454 h 1181100"/>
                <a:gd name="connsiteX14" fmla="*/ 604361 w 742950"/>
                <a:gd name="connsiteY14" fmla="*/ 351949 h 1181100"/>
                <a:gd name="connsiteX15" fmla="*/ 643414 w 742950"/>
                <a:gd name="connsiteY15" fmla="*/ 626269 h 1181100"/>
                <a:gd name="connsiteX16" fmla="*/ 629126 w 742950"/>
                <a:gd name="connsiteY16" fmla="*/ 297656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2950" h="1181100">
                  <a:moveTo>
                    <a:pt x="629126" y="297656"/>
                  </a:moveTo>
                  <a:cubicBezTo>
                    <a:pt x="460534" y="185261"/>
                    <a:pt x="437674" y="10001"/>
                    <a:pt x="437674" y="9049"/>
                  </a:cubicBezTo>
                  <a:lnTo>
                    <a:pt x="437674"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6246" y="997744"/>
                  </a:lnTo>
                  <a:lnTo>
                    <a:pt x="446246" y="999649"/>
                  </a:lnTo>
                  <a:cubicBezTo>
                    <a:pt x="446246" y="999649"/>
                    <a:pt x="446246" y="999649"/>
                    <a:pt x="446246" y="999649"/>
                  </a:cubicBezTo>
                  <a:cubicBezTo>
                    <a:pt x="446246" y="999649"/>
                    <a:pt x="446246" y="999649"/>
                    <a:pt x="446246" y="999649"/>
                  </a:cubicBezTo>
                  <a:lnTo>
                    <a:pt x="441484" y="201454"/>
                  </a:lnTo>
                  <a:cubicBezTo>
                    <a:pt x="469106" y="244316"/>
                    <a:pt x="516731" y="286226"/>
                    <a:pt x="604361" y="351949"/>
                  </a:cubicBezTo>
                  <a:cubicBezTo>
                    <a:pt x="777716" y="481489"/>
                    <a:pt x="643414" y="626269"/>
                    <a:pt x="643414" y="626269"/>
                  </a:cubicBezTo>
                  <a:cubicBezTo>
                    <a:pt x="753904" y="571976"/>
                    <a:pt x="791051" y="406241"/>
                    <a:pt x="629126" y="297656"/>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A14FC435-903F-422F-A38E-68B768AAD710}"/>
                </a:ext>
              </a:extLst>
            </p:cNvPr>
            <p:cNvSpPr/>
            <p:nvPr/>
          </p:nvSpPr>
          <p:spPr>
            <a:xfrm rot="1800000">
              <a:off x="11427554" y="6402650"/>
              <a:ext cx="227815" cy="362167"/>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C3840E6B-94DA-4D19-9C20-B0531FAE4967}"/>
                </a:ext>
              </a:extLst>
            </p:cNvPr>
            <p:cNvSpPr/>
            <p:nvPr/>
          </p:nvSpPr>
          <p:spPr>
            <a:xfrm rot="196389">
              <a:off x="10212900" y="6060438"/>
              <a:ext cx="227815" cy="362167"/>
            </a:xfrm>
            <a:custGeom>
              <a:avLst/>
              <a:gdLst>
                <a:gd name="connsiteX0" fmla="*/ 631031 w 742950"/>
                <a:gd name="connsiteY0" fmla="*/ 297656 h 1181100"/>
                <a:gd name="connsiteX1" fmla="*/ 442436 w 742950"/>
                <a:gd name="connsiteY1" fmla="*/ 9049 h 1181100"/>
                <a:gd name="connsiteX2" fmla="*/ 442436 w 742950"/>
                <a:gd name="connsiteY2" fmla="*/ 7144 h 1181100"/>
                <a:gd name="connsiteX3" fmla="*/ 387191 w 742950"/>
                <a:gd name="connsiteY3" fmla="*/ 7144 h 1181100"/>
                <a:gd name="connsiteX4" fmla="*/ 391001 w 742950"/>
                <a:gd name="connsiteY4" fmla="*/ 881539 h 1181100"/>
                <a:gd name="connsiteX5" fmla="*/ 230029 w 742950"/>
                <a:gd name="connsiteY5" fmla="*/ 820579 h 1181100"/>
                <a:gd name="connsiteX6" fmla="*/ 7144 w 742950"/>
                <a:gd name="connsiteY6" fmla="*/ 1008221 h 1181100"/>
                <a:gd name="connsiteX7" fmla="*/ 230029 w 742950"/>
                <a:gd name="connsiteY7" fmla="*/ 1174909 h 1181100"/>
                <a:gd name="connsiteX8" fmla="*/ 443389 w 742950"/>
                <a:gd name="connsiteY8" fmla="*/ 997744 h 1181100"/>
                <a:gd name="connsiteX9" fmla="*/ 442436 w 742950"/>
                <a:gd name="connsiteY9" fmla="*/ 997744 h 1181100"/>
                <a:gd name="connsiteX10" fmla="*/ 442436 w 742950"/>
                <a:gd name="connsiteY10" fmla="*/ 999649 h 1181100"/>
                <a:gd name="connsiteX11" fmla="*/ 442436 w 742950"/>
                <a:gd name="connsiteY11" fmla="*/ 999649 h 1181100"/>
                <a:gd name="connsiteX12" fmla="*/ 442436 w 742950"/>
                <a:gd name="connsiteY12" fmla="*/ 999649 h 1181100"/>
                <a:gd name="connsiteX13" fmla="*/ 441484 w 742950"/>
                <a:gd name="connsiteY13" fmla="*/ 437674 h 1181100"/>
                <a:gd name="connsiteX14" fmla="*/ 604361 w 742950"/>
                <a:gd name="connsiteY14" fmla="*/ 587216 h 1181100"/>
                <a:gd name="connsiteX15" fmla="*/ 644366 w 742950"/>
                <a:gd name="connsiteY15" fmla="*/ 861536 h 1181100"/>
                <a:gd name="connsiteX16" fmla="*/ 694849 w 742950"/>
                <a:gd name="connsiteY16" fmla="*/ 598646 h 1181100"/>
                <a:gd name="connsiteX17" fmla="*/ 631031 w 742950"/>
                <a:gd name="connsiteY17" fmla="*/ 297656 h 1181100"/>
                <a:gd name="connsiteX18" fmla="*/ 630079 w 742950"/>
                <a:gd name="connsiteY18" fmla="*/ 531971 h 1181100"/>
                <a:gd name="connsiteX19" fmla="*/ 441484 w 742950"/>
                <a:gd name="connsiteY19" fmla="*/ 268129 h 1181100"/>
                <a:gd name="connsiteX20" fmla="*/ 441484 w 742950"/>
                <a:gd name="connsiteY20" fmla="*/ 200501 h 1181100"/>
                <a:gd name="connsiteX21" fmla="*/ 605314 w 742950"/>
                <a:gd name="connsiteY21" fmla="*/ 350996 h 1181100"/>
                <a:gd name="connsiteX22" fmla="*/ 681514 w 742950"/>
                <a:gd name="connsiteY22" fmla="*/ 583406 h 1181100"/>
                <a:gd name="connsiteX23" fmla="*/ 630079 w 742950"/>
                <a:gd name="connsiteY23" fmla="*/ 53197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2950" h="1181100">
                  <a:moveTo>
                    <a:pt x="631031" y="297656"/>
                  </a:move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1484" y="437674"/>
                  </a:lnTo>
                  <a:cubicBezTo>
                    <a:pt x="469106" y="480536"/>
                    <a:pt x="517684" y="521494"/>
                    <a:pt x="604361" y="587216"/>
                  </a:cubicBezTo>
                  <a:cubicBezTo>
                    <a:pt x="777716" y="716756"/>
                    <a:pt x="644366" y="861536"/>
                    <a:pt x="644366" y="861536"/>
                  </a:cubicBezTo>
                  <a:cubicBezTo>
                    <a:pt x="736759" y="816769"/>
                    <a:pt x="781526" y="699611"/>
                    <a:pt x="694849" y="598646"/>
                  </a:cubicBezTo>
                  <a:cubicBezTo>
                    <a:pt x="768191" y="530066"/>
                    <a:pt x="771049" y="391001"/>
                    <a:pt x="631031" y="297656"/>
                  </a:cubicBezTo>
                  <a:close/>
                  <a:moveTo>
                    <a:pt x="630079" y="531971"/>
                  </a:moveTo>
                  <a:cubicBezTo>
                    <a:pt x="479584" y="431006"/>
                    <a:pt x="446246" y="296704"/>
                    <a:pt x="441484" y="268129"/>
                  </a:cubicBezTo>
                  <a:lnTo>
                    <a:pt x="441484" y="200501"/>
                  </a:lnTo>
                  <a:cubicBezTo>
                    <a:pt x="469106" y="243364"/>
                    <a:pt x="516731" y="285274"/>
                    <a:pt x="605314" y="350996"/>
                  </a:cubicBezTo>
                  <a:cubicBezTo>
                    <a:pt x="719614" y="435769"/>
                    <a:pt x="705326" y="532924"/>
                    <a:pt x="681514" y="583406"/>
                  </a:cubicBezTo>
                  <a:cubicBezTo>
                    <a:pt x="666274" y="569119"/>
                    <a:pt x="650081" y="545306"/>
                    <a:pt x="630079" y="531971"/>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6A390C56-FCB9-4494-93CB-E2796B4104A7}"/>
                </a:ext>
              </a:extLst>
            </p:cNvPr>
            <p:cNvSpPr/>
            <p:nvPr/>
          </p:nvSpPr>
          <p:spPr>
            <a:xfrm rot="7821509">
              <a:off x="11191633" y="6130530"/>
              <a:ext cx="321277" cy="338802"/>
            </a:xfrm>
            <a:custGeom>
              <a:avLst/>
              <a:gdLst>
                <a:gd name="connsiteX0" fmla="*/ 1046321 w 1047750"/>
                <a:gd name="connsiteY0" fmla="*/ 419576 h 1104900"/>
                <a:gd name="connsiteX1" fmla="*/ 1046321 w 1047750"/>
                <a:gd name="connsiteY1" fmla="*/ 311944 h 1104900"/>
                <a:gd name="connsiteX2" fmla="*/ 759619 w 1047750"/>
                <a:gd name="connsiteY2" fmla="*/ 311944 h 1104900"/>
                <a:gd name="connsiteX3" fmla="*/ 759619 w 1047750"/>
                <a:gd name="connsiteY3" fmla="*/ 7144 h 1104900"/>
                <a:gd name="connsiteX4" fmla="*/ 651986 w 1047750"/>
                <a:gd name="connsiteY4" fmla="*/ 7144 h 1104900"/>
                <a:gd name="connsiteX5" fmla="*/ 651986 w 1047750"/>
                <a:gd name="connsiteY5" fmla="*/ 311944 h 1104900"/>
                <a:gd name="connsiteX6" fmla="*/ 383381 w 1047750"/>
                <a:gd name="connsiteY6" fmla="*/ 311944 h 1104900"/>
                <a:gd name="connsiteX7" fmla="*/ 383381 w 1047750"/>
                <a:gd name="connsiteY7" fmla="*/ 78581 h 1104900"/>
                <a:gd name="connsiteX8" fmla="*/ 275749 w 1047750"/>
                <a:gd name="connsiteY8" fmla="*/ 78581 h 1104900"/>
                <a:gd name="connsiteX9" fmla="*/ 275749 w 1047750"/>
                <a:gd name="connsiteY9" fmla="*/ 310991 h 1104900"/>
                <a:gd name="connsiteX10" fmla="*/ 7144 w 1047750"/>
                <a:gd name="connsiteY10" fmla="*/ 310991 h 1104900"/>
                <a:gd name="connsiteX11" fmla="*/ 7144 w 1047750"/>
                <a:gd name="connsiteY11" fmla="*/ 418624 h 1104900"/>
                <a:gd name="connsiteX12" fmla="*/ 275749 w 1047750"/>
                <a:gd name="connsiteY12" fmla="*/ 418624 h 1104900"/>
                <a:gd name="connsiteX13" fmla="*/ 275749 w 1047750"/>
                <a:gd name="connsiteY13" fmla="*/ 705326 h 1104900"/>
                <a:gd name="connsiteX14" fmla="*/ 7144 w 1047750"/>
                <a:gd name="connsiteY14" fmla="*/ 705326 h 1104900"/>
                <a:gd name="connsiteX15" fmla="*/ 7144 w 1047750"/>
                <a:gd name="connsiteY15" fmla="*/ 812959 h 1104900"/>
                <a:gd name="connsiteX16" fmla="*/ 275749 w 1047750"/>
                <a:gd name="connsiteY16" fmla="*/ 812959 h 1104900"/>
                <a:gd name="connsiteX17" fmla="*/ 275749 w 1047750"/>
                <a:gd name="connsiteY17" fmla="*/ 1099661 h 1104900"/>
                <a:gd name="connsiteX18" fmla="*/ 383381 w 1047750"/>
                <a:gd name="connsiteY18" fmla="*/ 1099661 h 1104900"/>
                <a:gd name="connsiteX19" fmla="*/ 383381 w 1047750"/>
                <a:gd name="connsiteY19" fmla="*/ 812959 h 1104900"/>
                <a:gd name="connsiteX20" fmla="*/ 651986 w 1047750"/>
                <a:gd name="connsiteY20" fmla="*/ 812959 h 1104900"/>
                <a:gd name="connsiteX21" fmla="*/ 651986 w 1047750"/>
                <a:gd name="connsiteY21" fmla="*/ 1028224 h 1104900"/>
                <a:gd name="connsiteX22" fmla="*/ 759619 w 1047750"/>
                <a:gd name="connsiteY22" fmla="*/ 1028224 h 1104900"/>
                <a:gd name="connsiteX23" fmla="*/ 759619 w 1047750"/>
                <a:gd name="connsiteY23" fmla="*/ 812959 h 1104900"/>
                <a:gd name="connsiteX24" fmla="*/ 1046321 w 1047750"/>
                <a:gd name="connsiteY24" fmla="*/ 812959 h 1104900"/>
                <a:gd name="connsiteX25" fmla="*/ 1046321 w 1047750"/>
                <a:gd name="connsiteY25" fmla="*/ 705326 h 1104900"/>
                <a:gd name="connsiteX26" fmla="*/ 759619 w 1047750"/>
                <a:gd name="connsiteY26" fmla="*/ 705326 h 1104900"/>
                <a:gd name="connsiteX27" fmla="*/ 759619 w 1047750"/>
                <a:gd name="connsiteY27" fmla="*/ 419576 h 1104900"/>
                <a:gd name="connsiteX28" fmla="*/ 1046321 w 1047750"/>
                <a:gd name="connsiteY28" fmla="*/ 419576 h 1104900"/>
                <a:gd name="connsiteX29" fmla="*/ 651986 w 1047750"/>
                <a:gd name="connsiteY29" fmla="*/ 705326 h 1104900"/>
                <a:gd name="connsiteX30" fmla="*/ 383381 w 1047750"/>
                <a:gd name="connsiteY30" fmla="*/ 705326 h 1104900"/>
                <a:gd name="connsiteX31" fmla="*/ 383381 w 1047750"/>
                <a:gd name="connsiteY31" fmla="*/ 419576 h 1104900"/>
                <a:gd name="connsiteX32" fmla="*/ 651986 w 1047750"/>
                <a:gd name="connsiteY32" fmla="*/ 419576 h 1104900"/>
                <a:gd name="connsiteX33" fmla="*/ 651986 w 1047750"/>
                <a:gd name="connsiteY33" fmla="*/ 705326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7750" h="1104900">
                  <a:moveTo>
                    <a:pt x="1046321" y="419576"/>
                  </a:moveTo>
                  <a:lnTo>
                    <a:pt x="1046321" y="311944"/>
                  </a:lnTo>
                  <a:lnTo>
                    <a:pt x="759619" y="311944"/>
                  </a:lnTo>
                  <a:lnTo>
                    <a:pt x="759619" y="7144"/>
                  </a:lnTo>
                  <a:lnTo>
                    <a:pt x="651986" y="7144"/>
                  </a:lnTo>
                  <a:lnTo>
                    <a:pt x="651986" y="311944"/>
                  </a:lnTo>
                  <a:lnTo>
                    <a:pt x="383381" y="311944"/>
                  </a:lnTo>
                  <a:lnTo>
                    <a:pt x="383381" y="78581"/>
                  </a:lnTo>
                  <a:lnTo>
                    <a:pt x="275749" y="78581"/>
                  </a:lnTo>
                  <a:lnTo>
                    <a:pt x="275749" y="310991"/>
                  </a:lnTo>
                  <a:lnTo>
                    <a:pt x="7144" y="310991"/>
                  </a:lnTo>
                  <a:lnTo>
                    <a:pt x="7144" y="418624"/>
                  </a:lnTo>
                  <a:lnTo>
                    <a:pt x="275749" y="418624"/>
                  </a:lnTo>
                  <a:lnTo>
                    <a:pt x="275749" y="705326"/>
                  </a:lnTo>
                  <a:lnTo>
                    <a:pt x="7144" y="705326"/>
                  </a:lnTo>
                  <a:lnTo>
                    <a:pt x="7144" y="812959"/>
                  </a:lnTo>
                  <a:lnTo>
                    <a:pt x="275749" y="812959"/>
                  </a:lnTo>
                  <a:lnTo>
                    <a:pt x="275749" y="1099661"/>
                  </a:lnTo>
                  <a:lnTo>
                    <a:pt x="383381" y="1099661"/>
                  </a:lnTo>
                  <a:lnTo>
                    <a:pt x="383381" y="812959"/>
                  </a:lnTo>
                  <a:lnTo>
                    <a:pt x="651986" y="812959"/>
                  </a:lnTo>
                  <a:lnTo>
                    <a:pt x="651986" y="1028224"/>
                  </a:lnTo>
                  <a:lnTo>
                    <a:pt x="759619" y="1028224"/>
                  </a:lnTo>
                  <a:lnTo>
                    <a:pt x="759619" y="812959"/>
                  </a:lnTo>
                  <a:lnTo>
                    <a:pt x="1046321" y="812959"/>
                  </a:lnTo>
                  <a:lnTo>
                    <a:pt x="1046321" y="705326"/>
                  </a:lnTo>
                  <a:lnTo>
                    <a:pt x="759619" y="705326"/>
                  </a:lnTo>
                  <a:lnTo>
                    <a:pt x="759619" y="419576"/>
                  </a:lnTo>
                  <a:lnTo>
                    <a:pt x="1046321" y="419576"/>
                  </a:lnTo>
                  <a:close/>
                  <a:moveTo>
                    <a:pt x="651986" y="705326"/>
                  </a:moveTo>
                  <a:lnTo>
                    <a:pt x="383381" y="705326"/>
                  </a:lnTo>
                  <a:lnTo>
                    <a:pt x="383381" y="419576"/>
                  </a:lnTo>
                  <a:lnTo>
                    <a:pt x="651986" y="419576"/>
                  </a:lnTo>
                  <a:lnTo>
                    <a:pt x="651986" y="705326"/>
                  </a:ln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C649C790-402A-4673-9F33-3CA2074579BF}"/>
                </a:ext>
              </a:extLst>
            </p:cNvPr>
            <p:cNvSpPr/>
            <p:nvPr/>
          </p:nvSpPr>
          <p:spPr>
            <a:xfrm rot="18972475">
              <a:off x="10507634" y="6505736"/>
              <a:ext cx="248260" cy="400137"/>
            </a:xfrm>
            <a:custGeom>
              <a:avLst/>
              <a:gdLst>
                <a:gd name="connsiteX0" fmla="*/ 657701 w 809625"/>
                <a:gd name="connsiteY0" fmla="*/ 150019 h 1304925"/>
                <a:gd name="connsiteX1" fmla="*/ 392906 w 809625"/>
                <a:gd name="connsiteY1" fmla="*/ 322421 h 1304925"/>
                <a:gd name="connsiteX2" fmla="*/ 403384 w 809625"/>
                <a:gd name="connsiteY2" fmla="*/ 260509 h 1304925"/>
                <a:gd name="connsiteX3" fmla="*/ 205264 w 809625"/>
                <a:gd name="connsiteY3" fmla="*/ 62389 h 1304925"/>
                <a:gd name="connsiteX4" fmla="*/ 7144 w 809625"/>
                <a:gd name="connsiteY4" fmla="*/ 260509 h 1304925"/>
                <a:gd name="connsiteX5" fmla="*/ 8096 w 809625"/>
                <a:gd name="connsiteY5" fmla="*/ 282416 h 1304925"/>
                <a:gd name="connsiteX6" fmla="*/ 28099 w 809625"/>
                <a:gd name="connsiteY6" fmla="*/ 369094 h 1304925"/>
                <a:gd name="connsiteX7" fmla="*/ 251936 w 809625"/>
                <a:gd name="connsiteY7" fmla="*/ 466249 h 1304925"/>
                <a:gd name="connsiteX8" fmla="*/ 593884 w 809625"/>
                <a:gd name="connsiteY8" fmla="*/ 334804 h 1304925"/>
                <a:gd name="connsiteX9" fmla="*/ 353854 w 809625"/>
                <a:gd name="connsiteY9" fmla="*/ 1273016 h 1304925"/>
                <a:gd name="connsiteX10" fmla="*/ 457676 w 809625"/>
                <a:gd name="connsiteY10" fmla="*/ 1300639 h 1304925"/>
                <a:gd name="connsiteX11" fmla="*/ 804386 w 809625"/>
                <a:gd name="connsiteY11" fmla="*/ 7144 h 1304925"/>
                <a:gd name="connsiteX12" fmla="*/ 657701 w 809625"/>
                <a:gd name="connsiteY12" fmla="*/ 150019 h 130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625" h="1304925">
                  <a:moveTo>
                    <a:pt x="657701" y="150019"/>
                  </a:moveTo>
                  <a:cubicBezTo>
                    <a:pt x="656749" y="150971"/>
                    <a:pt x="568167" y="260509"/>
                    <a:pt x="392906" y="322421"/>
                  </a:cubicBezTo>
                  <a:cubicBezTo>
                    <a:pt x="399574" y="302419"/>
                    <a:pt x="403384" y="282416"/>
                    <a:pt x="403384" y="260509"/>
                  </a:cubicBezTo>
                  <a:cubicBezTo>
                    <a:pt x="403384" y="150971"/>
                    <a:pt x="314801" y="62389"/>
                    <a:pt x="205264" y="62389"/>
                  </a:cubicBezTo>
                  <a:cubicBezTo>
                    <a:pt x="95726" y="62389"/>
                    <a:pt x="7144" y="150971"/>
                    <a:pt x="7144" y="260509"/>
                  </a:cubicBezTo>
                  <a:cubicBezTo>
                    <a:pt x="7144" y="268129"/>
                    <a:pt x="8096" y="275749"/>
                    <a:pt x="8096" y="282416"/>
                  </a:cubicBezTo>
                  <a:cubicBezTo>
                    <a:pt x="8096" y="311944"/>
                    <a:pt x="14764" y="342424"/>
                    <a:pt x="28099" y="369094"/>
                  </a:cubicBezTo>
                  <a:cubicBezTo>
                    <a:pt x="46196" y="404336"/>
                    <a:pt x="104299" y="484346"/>
                    <a:pt x="251936" y="466249"/>
                  </a:cubicBezTo>
                  <a:cubicBezTo>
                    <a:pt x="403384" y="447199"/>
                    <a:pt x="507206" y="389096"/>
                    <a:pt x="593884" y="334804"/>
                  </a:cubicBezTo>
                  <a:lnTo>
                    <a:pt x="353854" y="1273016"/>
                  </a:lnTo>
                  <a:lnTo>
                    <a:pt x="457676" y="1300639"/>
                  </a:lnTo>
                  <a:lnTo>
                    <a:pt x="804386" y="7144"/>
                  </a:lnTo>
                  <a:lnTo>
                    <a:pt x="657701" y="150019"/>
                  </a:lnTo>
                  <a:close/>
                </a:path>
              </a:pathLst>
            </a:custGeom>
            <a:grpFill/>
            <a:ln w="9525" cap="flat">
              <a:noFill/>
              <a:prstDash val="solid"/>
              <a:miter/>
            </a:ln>
          </p:spPr>
          <p:txBody>
            <a:bodyPr rtlCol="0" anchor="ctr"/>
            <a:lstStyle/>
            <a:p>
              <a:endParaRPr lang="en-US"/>
            </a:p>
          </p:txBody>
        </p:sp>
        <p:grpSp>
          <p:nvGrpSpPr>
            <p:cNvPr id="170" name="Group 169">
              <a:extLst>
                <a:ext uri="{FF2B5EF4-FFF2-40B4-BE49-F238E27FC236}">
                  <a16:creationId xmlns:a16="http://schemas.microsoft.com/office/drawing/2014/main" id="{B6BF1485-87E5-4056-AC36-689670685E57}"/>
                </a:ext>
              </a:extLst>
            </p:cNvPr>
            <p:cNvGrpSpPr/>
            <p:nvPr/>
          </p:nvGrpSpPr>
          <p:grpSpPr>
            <a:xfrm rot="1776926">
              <a:off x="11802900" y="6545733"/>
              <a:ext cx="301095" cy="281114"/>
              <a:chOff x="3081888" y="3373426"/>
              <a:chExt cx="1571111" cy="1466850"/>
            </a:xfrm>
            <a:grpFill/>
          </p:grpSpPr>
          <p:sp>
            <p:nvSpPr>
              <p:cNvPr id="175" name="Freeform: Shape 174">
                <a:extLst>
                  <a:ext uri="{FF2B5EF4-FFF2-40B4-BE49-F238E27FC236}">
                    <a16:creationId xmlns:a16="http://schemas.microsoft.com/office/drawing/2014/main" id="{E414CE56-81B6-40E0-82D8-1323A4FFC3E3}"/>
                  </a:ext>
                </a:extLst>
              </p:cNvPr>
              <p:cNvSpPr/>
              <p:nvPr/>
            </p:nvSpPr>
            <p:spPr>
              <a:xfrm>
                <a:off x="4376774" y="3684380"/>
                <a:ext cx="276225" cy="276225"/>
              </a:xfrm>
              <a:custGeom>
                <a:avLst/>
                <a:gdLst>
                  <a:gd name="connsiteX0" fmla="*/ 142399 w 276225"/>
                  <a:gd name="connsiteY0" fmla="*/ 277654 h 276225"/>
                  <a:gd name="connsiteX1" fmla="*/ 277654 w 276225"/>
                  <a:gd name="connsiteY1" fmla="*/ 142399 h 276225"/>
                  <a:gd name="connsiteX2" fmla="*/ 142399 w 276225"/>
                  <a:gd name="connsiteY2" fmla="*/ 7144 h 276225"/>
                  <a:gd name="connsiteX3" fmla="*/ 7144 w 276225"/>
                  <a:gd name="connsiteY3" fmla="*/ 142399 h 276225"/>
                  <a:gd name="connsiteX4" fmla="*/ 142399 w 276225"/>
                  <a:gd name="connsiteY4" fmla="*/ 27765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277654"/>
                    </a:moveTo>
                    <a:cubicBezTo>
                      <a:pt x="216694" y="277654"/>
                      <a:pt x="277654" y="217646"/>
                      <a:pt x="277654" y="142399"/>
                    </a:cubicBezTo>
                    <a:cubicBezTo>
                      <a:pt x="277654" y="68104"/>
                      <a:pt x="217646" y="7144"/>
                      <a:pt x="142399" y="7144"/>
                    </a:cubicBezTo>
                    <a:cubicBezTo>
                      <a:pt x="67151" y="7144"/>
                      <a:pt x="7144" y="67151"/>
                      <a:pt x="7144" y="142399"/>
                    </a:cubicBezTo>
                    <a:cubicBezTo>
                      <a:pt x="8096" y="216694"/>
                      <a:pt x="68104" y="277654"/>
                      <a:pt x="142399" y="277654"/>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691FFEA-CCF7-48E4-A432-FBB66182C284}"/>
                  </a:ext>
                </a:extLst>
              </p:cNvPr>
              <p:cNvSpPr/>
              <p:nvPr/>
            </p:nvSpPr>
            <p:spPr>
              <a:xfrm>
                <a:off x="4376774" y="4124435"/>
                <a:ext cx="276225" cy="276225"/>
              </a:xfrm>
              <a:custGeom>
                <a:avLst/>
                <a:gdLst>
                  <a:gd name="connsiteX0" fmla="*/ 142399 w 276225"/>
                  <a:gd name="connsiteY0" fmla="*/ 7144 h 276225"/>
                  <a:gd name="connsiteX1" fmla="*/ 7144 w 276225"/>
                  <a:gd name="connsiteY1" fmla="*/ 142399 h 276225"/>
                  <a:gd name="connsiteX2" fmla="*/ 142399 w 276225"/>
                  <a:gd name="connsiteY2" fmla="*/ 277654 h 276225"/>
                  <a:gd name="connsiteX3" fmla="*/ 277654 w 276225"/>
                  <a:gd name="connsiteY3" fmla="*/ 142399 h 276225"/>
                  <a:gd name="connsiteX4" fmla="*/ 142399 w 276225"/>
                  <a:gd name="connsiteY4" fmla="*/ 7144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142399" y="7144"/>
                    </a:moveTo>
                    <a:cubicBezTo>
                      <a:pt x="68104" y="7144"/>
                      <a:pt x="7144" y="67151"/>
                      <a:pt x="7144" y="142399"/>
                    </a:cubicBezTo>
                    <a:cubicBezTo>
                      <a:pt x="7144" y="216694"/>
                      <a:pt x="67151" y="277654"/>
                      <a:pt x="142399" y="277654"/>
                    </a:cubicBezTo>
                    <a:cubicBezTo>
                      <a:pt x="217646" y="277654"/>
                      <a:pt x="277654" y="217646"/>
                      <a:pt x="277654" y="142399"/>
                    </a:cubicBezTo>
                    <a:cubicBezTo>
                      <a:pt x="277654" y="68104"/>
                      <a:pt x="217646" y="7144"/>
                      <a:pt x="142399" y="7144"/>
                    </a:cubicBezTo>
                    <a:close/>
                  </a:path>
                </a:pathLst>
              </a:custGeom>
              <a:grpFill/>
              <a:ln w="9525" cap="flat">
                <a:noFill/>
                <a:prstDash val="solid"/>
                <a:miter/>
              </a:ln>
            </p:spPr>
            <p:txBody>
              <a:bodyPr rtlCol="0" anchor="ctr"/>
              <a:lstStyle/>
              <a:p>
                <a:endParaRPr lang="en-US"/>
              </a:p>
            </p:txBody>
          </p:sp>
          <p:pic>
            <p:nvPicPr>
              <p:cNvPr id="177" name="Graphic 176">
                <a:extLst>
                  <a:ext uri="{FF2B5EF4-FFF2-40B4-BE49-F238E27FC236}">
                    <a16:creationId xmlns:a16="http://schemas.microsoft.com/office/drawing/2014/main" id="{7B5CE34D-457D-4445-8D5C-1B53575A4E6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1888" y="3373426"/>
                <a:ext cx="1247775" cy="1466850"/>
              </a:xfrm>
              <a:prstGeom prst="rect">
                <a:avLst/>
              </a:prstGeom>
            </p:spPr>
          </p:pic>
        </p:grpSp>
        <p:pic>
          <p:nvPicPr>
            <p:cNvPr id="171" name="Graphic 170">
              <a:extLst>
                <a:ext uri="{FF2B5EF4-FFF2-40B4-BE49-F238E27FC236}">
                  <a16:creationId xmlns:a16="http://schemas.microsoft.com/office/drawing/2014/main" id="{2DE9532D-3EF4-4C91-8C41-318D3BB1B0F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96827">
              <a:off x="11942984" y="4807794"/>
              <a:ext cx="241677" cy="680098"/>
            </a:xfrm>
            <a:prstGeom prst="rect">
              <a:avLst/>
            </a:prstGeom>
          </p:spPr>
        </p:pic>
        <p:sp>
          <p:nvSpPr>
            <p:cNvPr id="172" name="Freeform: Shape 171">
              <a:extLst>
                <a:ext uri="{FF2B5EF4-FFF2-40B4-BE49-F238E27FC236}">
                  <a16:creationId xmlns:a16="http://schemas.microsoft.com/office/drawing/2014/main" id="{F7C076FE-704F-443A-AAAD-C06EC02BE7CB}"/>
                </a:ext>
              </a:extLst>
            </p:cNvPr>
            <p:cNvSpPr/>
            <p:nvPr/>
          </p:nvSpPr>
          <p:spPr>
            <a:xfrm rot="20319244">
              <a:off x="10226623" y="6460651"/>
              <a:ext cx="140347" cy="358665"/>
            </a:xfrm>
            <a:custGeom>
              <a:avLst/>
              <a:gdLst>
                <a:gd name="connsiteX0" fmla="*/ 6304 w 457699"/>
                <a:gd name="connsiteY0" fmla="*/ 1169508 h 1169675"/>
                <a:gd name="connsiteX1" fmla="*/ 1681 w 457699"/>
                <a:gd name="connsiteY1" fmla="*/ 1164884 h 1169675"/>
                <a:gd name="connsiteX2" fmla="*/ 1681 w 457699"/>
                <a:gd name="connsiteY2" fmla="*/ 1134371 h 1169675"/>
                <a:gd name="connsiteX3" fmla="*/ 1681 w 457699"/>
                <a:gd name="connsiteY3" fmla="*/ 1115416 h 1169675"/>
                <a:gd name="connsiteX4" fmla="*/ 5842 w 457699"/>
                <a:gd name="connsiteY4" fmla="*/ 6304 h 1169675"/>
                <a:gd name="connsiteX5" fmla="*/ 10465 w 457699"/>
                <a:gd name="connsiteY5" fmla="*/ 1681 h 1169675"/>
                <a:gd name="connsiteX6" fmla="*/ 70567 w 457699"/>
                <a:gd name="connsiteY6" fmla="*/ 1681 h 1169675"/>
                <a:gd name="connsiteX7" fmla="*/ 75190 w 457699"/>
                <a:gd name="connsiteY7" fmla="*/ 6304 h 1169675"/>
                <a:gd name="connsiteX8" fmla="*/ 71492 w 457699"/>
                <a:gd name="connsiteY8" fmla="*/ 832012 h 1169675"/>
                <a:gd name="connsiteX9" fmla="*/ 131131 w 457699"/>
                <a:gd name="connsiteY9" fmla="*/ 774222 h 1169675"/>
                <a:gd name="connsiteX10" fmla="*/ 261969 w 457699"/>
                <a:gd name="connsiteY10" fmla="*/ 734924 h 1169675"/>
                <a:gd name="connsiteX11" fmla="*/ 444586 w 457699"/>
                <a:gd name="connsiteY11" fmla="*/ 844957 h 1169675"/>
                <a:gd name="connsiteX12" fmla="*/ 301266 w 457699"/>
                <a:gd name="connsiteY12" fmla="*/ 1140844 h 1169675"/>
                <a:gd name="connsiteX13" fmla="*/ 109402 w 457699"/>
                <a:gd name="connsiteY13" fmla="*/ 1169970 h 1169675"/>
                <a:gd name="connsiteX14" fmla="*/ 109402 w 457699"/>
                <a:gd name="connsiteY14" fmla="*/ 1169970 h 1169675"/>
                <a:gd name="connsiteX15" fmla="*/ 82125 w 457699"/>
                <a:gd name="connsiteY15" fmla="*/ 1169970 h 1169675"/>
                <a:gd name="connsiteX16" fmla="*/ 62708 w 457699"/>
                <a:gd name="connsiteY16" fmla="*/ 1169970 h 1169675"/>
                <a:gd name="connsiteX17" fmla="*/ 37742 w 457699"/>
                <a:gd name="connsiteY17" fmla="*/ 1170895 h 1169675"/>
                <a:gd name="connsiteX18" fmla="*/ 37280 w 457699"/>
                <a:gd name="connsiteY18" fmla="*/ 1170895 h 1169675"/>
                <a:gd name="connsiteX19" fmla="*/ 6304 w 457699"/>
                <a:gd name="connsiteY19" fmla="*/ 1169508 h 1169675"/>
                <a:gd name="connsiteX20" fmla="*/ 101543 w 457699"/>
                <a:gd name="connsiteY20" fmla="*/ 1098772 h 1169675"/>
                <a:gd name="connsiteX21" fmla="*/ 272602 w 457699"/>
                <a:gd name="connsiteY21" fmla="*/ 1074732 h 1169675"/>
                <a:gd name="connsiteX22" fmla="*/ 376625 w 457699"/>
                <a:gd name="connsiteY22" fmla="*/ 872697 h 1169675"/>
                <a:gd name="connsiteX23" fmla="*/ 262431 w 457699"/>
                <a:gd name="connsiteY23" fmla="*/ 808896 h 1169675"/>
                <a:gd name="connsiteX24" fmla="*/ 172740 w 457699"/>
                <a:gd name="connsiteY24" fmla="*/ 835711 h 1169675"/>
                <a:gd name="connsiteX25" fmla="*/ 76115 w 457699"/>
                <a:gd name="connsiteY25" fmla="*/ 1098772 h 1169675"/>
                <a:gd name="connsiteX26" fmla="*/ 81200 w 457699"/>
                <a:gd name="connsiteY26" fmla="*/ 1098772 h 1169675"/>
                <a:gd name="connsiteX27" fmla="*/ 101543 w 457699"/>
                <a:gd name="connsiteY27" fmla="*/ 1098772 h 116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7699" h="1169675">
                  <a:moveTo>
                    <a:pt x="6304" y="1169508"/>
                  </a:moveTo>
                  <a:lnTo>
                    <a:pt x="1681" y="1164884"/>
                  </a:lnTo>
                  <a:lnTo>
                    <a:pt x="1681" y="1134371"/>
                  </a:lnTo>
                  <a:cubicBezTo>
                    <a:pt x="1681" y="1127899"/>
                    <a:pt x="1681" y="1121888"/>
                    <a:pt x="1681" y="1115416"/>
                  </a:cubicBezTo>
                  <a:lnTo>
                    <a:pt x="5842" y="6304"/>
                  </a:lnTo>
                  <a:lnTo>
                    <a:pt x="10465" y="1681"/>
                  </a:lnTo>
                  <a:lnTo>
                    <a:pt x="70567" y="1681"/>
                  </a:lnTo>
                  <a:lnTo>
                    <a:pt x="75190" y="6304"/>
                  </a:lnTo>
                  <a:lnTo>
                    <a:pt x="71492" y="832012"/>
                  </a:lnTo>
                  <a:cubicBezTo>
                    <a:pt x="88135" y="808896"/>
                    <a:pt x="108015" y="789479"/>
                    <a:pt x="131131" y="774222"/>
                  </a:cubicBezTo>
                  <a:cubicBezTo>
                    <a:pt x="169504" y="748332"/>
                    <a:pt x="214812" y="734924"/>
                    <a:pt x="261969" y="734924"/>
                  </a:cubicBezTo>
                  <a:cubicBezTo>
                    <a:pt x="346111" y="734924"/>
                    <a:pt x="418234" y="778383"/>
                    <a:pt x="444586" y="844957"/>
                  </a:cubicBezTo>
                  <a:cubicBezTo>
                    <a:pt x="488044" y="953603"/>
                    <a:pt x="422394" y="1089063"/>
                    <a:pt x="301266" y="1140844"/>
                  </a:cubicBezTo>
                  <a:cubicBezTo>
                    <a:pt x="241164" y="1166734"/>
                    <a:pt x="167192" y="1169970"/>
                    <a:pt x="109402" y="1169970"/>
                  </a:cubicBezTo>
                  <a:cubicBezTo>
                    <a:pt x="109402" y="1169970"/>
                    <a:pt x="109402" y="1169970"/>
                    <a:pt x="109402" y="1169970"/>
                  </a:cubicBezTo>
                  <a:cubicBezTo>
                    <a:pt x="99693" y="1169970"/>
                    <a:pt x="90447" y="1169970"/>
                    <a:pt x="82125" y="1169970"/>
                  </a:cubicBezTo>
                  <a:cubicBezTo>
                    <a:pt x="75190" y="1169970"/>
                    <a:pt x="68718" y="1169970"/>
                    <a:pt x="62708" y="1169970"/>
                  </a:cubicBezTo>
                  <a:cubicBezTo>
                    <a:pt x="46989" y="1169970"/>
                    <a:pt x="37742" y="1170895"/>
                    <a:pt x="37742" y="1170895"/>
                  </a:cubicBezTo>
                  <a:lnTo>
                    <a:pt x="37280" y="1170895"/>
                  </a:lnTo>
                  <a:lnTo>
                    <a:pt x="6304" y="1169508"/>
                  </a:lnTo>
                  <a:close/>
                  <a:moveTo>
                    <a:pt x="101543" y="1098772"/>
                  </a:moveTo>
                  <a:cubicBezTo>
                    <a:pt x="158408" y="1098772"/>
                    <a:pt x="223133" y="1095998"/>
                    <a:pt x="272602" y="1074732"/>
                  </a:cubicBezTo>
                  <a:cubicBezTo>
                    <a:pt x="356745" y="1038670"/>
                    <a:pt x="405289" y="944357"/>
                    <a:pt x="376625" y="872697"/>
                  </a:cubicBezTo>
                  <a:cubicBezTo>
                    <a:pt x="361368" y="833862"/>
                    <a:pt x="316060" y="808896"/>
                    <a:pt x="262431" y="808896"/>
                  </a:cubicBezTo>
                  <a:cubicBezTo>
                    <a:pt x="230068" y="808896"/>
                    <a:pt x="198168" y="818605"/>
                    <a:pt x="172740" y="835711"/>
                  </a:cubicBezTo>
                  <a:cubicBezTo>
                    <a:pt x="109864" y="877320"/>
                    <a:pt x="80276" y="958689"/>
                    <a:pt x="76115" y="1098772"/>
                  </a:cubicBezTo>
                  <a:cubicBezTo>
                    <a:pt x="77964" y="1098772"/>
                    <a:pt x="79351" y="1098772"/>
                    <a:pt x="81200" y="1098772"/>
                  </a:cubicBezTo>
                  <a:lnTo>
                    <a:pt x="101543" y="1098772"/>
                  </a:lnTo>
                  <a:close/>
                </a:path>
              </a:pathLst>
            </a:custGeom>
            <a:grpFill/>
            <a:ln w="4618"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CA937878-559A-41A7-BD34-20C6A0695925}"/>
                </a:ext>
              </a:extLst>
            </p:cNvPr>
            <p:cNvSpPr/>
            <p:nvPr/>
          </p:nvSpPr>
          <p:spPr>
            <a:xfrm rot="10083957">
              <a:off x="11707322" y="6098865"/>
              <a:ext cx="299914" cy="333478"/>
            </a:xfrm>
            <a:custGeom>
              <a:avLst/>
              <a:gdLst>
                <a:gd name="connsiteX0" fmla="*/ 788092 w 1280633"/>
                <a:gd name="connsiteY0" fmla="*/ 202791 h 1423953"/>
                <a:gd name="connsiteX1" fmla="*/ 1033123 w 1280633"/>
                <a:gd name="connsiteY1" fmla="*/ 1681 h 1423953"/>
                <a:gd name="connsiteX2" fmla="*/ 1283239 w 1280633"/>
                <a:gd name="connsiteY2" fmla="*/ 201404 h 1423953"/>
                <a:gd name="connsiteX3" fmla="*/ 1033123 w 1280633"/>
                <a:gd name="connsiteY3" fmla="*/ 410374 h 1423953"/>
                <a:gd name="connsiteX4" fmla="*/ 856515 w 1280633"/>
                <a:gd name="connsiteY4" fmla="*/ 347498 h 1423953"/>
                <a:gd name="connsiteX5" fmla="*/ 860676 w 1280633"/>
                <a:gd name="connsiteY5" fmla="*/ 1176443 h 1423953"/>
                <a:gd name="connsiteX6" fmla="*/ 862063 w 1280633"/>
                <a:gd name="connsiteY6" fmla="*/ 1306817 h 1423953"/>
                <a:gd name="connsiteX7" fmla="*/ 857902 w 1280633"/>
                <a:gd name="connsiteY7" fmla="*/ 1311441 h 1423953"/>
                <a:gd name="connsiteX8" fmla="*/ 12777 w 1280633"/>
                <a:gd name="connsiteY8" fmla="*/ 1425634 h 1423953"/>
                <a:gd name="connsiteX9" fmla="*/ 7691 w 1280633"/>
                <a:gd name="connsiteY9" fmla="*/ 1421011 h 1423953"/>
                <a:gd name="connsiteX10" fmla="*/ 7691 w 1280633"/>
                <a:gd name="connsiteY10" fmla="*/ 1401593 h 1423953"/>
                <a:gd name="connsiteX11" fmla="*/ 7691 w 1280633"/>
                <a:gd name="connsiteY11" fmla="*/ 1401593 h 1423953"/>
                <a:gd name="connsiteX12" fmla="*/ 1681 w 1280633"/>
                <a:gd name="connsiteY12" fmla="*/ 303115 h 1423953"/>
                <a:gd name="connsiteX13" fmla="*/ 249024 w 1280633"/>
                <a:gd name="connsiteY13" fmla="*/ 98306 h 1423953"/>
                <a:gd name="connsiteX14" fmla="*/ 499140 w 1280633"/>
                <a:gd name="connsiteY14" fmla="*/ 297105 h 1423953"/>
                <a:gd name="connsiteX15" fmla="*/ 249024 w 1280633"/>
                <a:gd name="connsiteY15" fmla="*/ 506999 h 1423953"/>
                <a:gd name="connsiteX16" fmla="*/ 72416 w 1280633"/>
                <a:gd name="connsiteY16" fmla="*/ 444124 h 1423953"/>
                <a:gd name="connsiteX17" fmla="*/ 76115 w 1280633"/>
                <a:gd name="connsiteY17" fmla="*/ 1280465 h 1423953"/>
                <a:gd name="connsiteX18" fmla="*/ 790866 w 1280633"/>
                <a:gd name="connsiteY18" fmla="*/ 1178292 h 1423953"/>
                <a:gd name="connsiteX19" fmla="*/ 786705 w 1280633"/>
                <a:gd name="connsiteY19" fmla="*/ 207414 h 1423953"/>
                <a:gd name="connsiteX20" fmla="*/ 788092 w 1280633"/>
                <a:gd name="connsiteY20" fmla="*/ 202791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80633" h="1423953">
                  <a:moveTo>
                    <a:pt x="788092" y="202791"/>
                  </a:moveTo>
                  <a:cubicBezTo>
                    <a:pt x="791790" y="91834"/>
                    <a:pt x="901361" y="1681"/>
                    <a:pt x="1033123" y="1681"/>
                  </a:cubicBezTo>
                  <a:cubicBezTo>
                    <a:pt x="1168583" y="1681"/>
                    <a:pt x="1283239" y="88598"/>
                    <a:pt x="1283239" y="201404"/>
                  </a:cubicBezTo>
                  <a:cubicBezTo>
                    <a:pt x="1283239" y="314211"/>
                    <a:pt x="1168583" y="410374"/>
                    <a:pt x="1033123" y="410374"/>
                  </a:cubicBezTo>
                  <a:cubicBezTo>
                    <a:pt x="966548" y="410374"/>
                    <a:pt x="902748" y="387720"/>
                    <a:pt x="856515" y="347498"/>
                  </a:cubicBezTo>
                  <a:lnTo>
                    <a:pt x="860676" y="1176443"/>
                  </a:lnTo>
                  <a:lnTo>
                    <a:pt x="862063" y="1306817"/>
                  </a:lnTo>
                  <a:lnTo>
                    <a:pt x="857902" y="1311441"/>
                  </a:lnTo>
                  <a:lnTo>
                    <a:pt x="12777" y="1425634"/>
                  </a:lnTo>
                  <a:lnTo>
                    <a:pt x="7691" y="1421011"/>
                  </a:lnTo>
                  <a:lnTo>
                    <a:pt x="7691" y="1401593"/>
                  </a:lnTo>
                  <a:lnTo>
                    <a:pt x="7691" y="1401593"/>
                  </a:lnTo>
                  <a:lnTo>
                    <a:pt x="1681" y="303115"/>
                  </a:lnTo>
                  <a:cubicBezTo>
                    <a:pt x="5380" y="192158"/>
                    <a:pt x="116799" y="98306"/>
                    <a:pt x="249024" y="98306"/>
                  </a:cubicBezTo>
                  <a:cubicBezTo>
                    <a:pt x="384484" y="98306"/>
                    <a:pt x="499140" y="184761"/>
                    <a:pt x="499140" y="297105"/>
                  </a:cubicBezTo>
                  <a:cubicBezTo>
                    <a:pt x="499140" y="410374"/>
                    <a:pt x="384484" y="506999"/>
                    <a:pt x="249024" y="506999"/>
                  </a:cubicBezTo>
                  <a:cubicBezTo>
                    <a:pt x="182449" y="506999"/>
                    <a:pt x="118649" y="484346"/>
                    <a:pt x="72416" y="444124"/>
                  </a:cubicBezTo>
                  <a:lnTo>
                    <a:pt x="76115" y="1280465"/>
                  </a:lnTo>
                  <a:lnTo>
                    <a:pt x="790866" y="1178292"/>
                  </a:lnTo>
                  <a:lnTo>
                    <a:pt x="786705" y="207414"/>
                  </a:lnTo>
                  <a:lnTo>
                    <a:pt x="788092" y="202791"/>
                  </a:lnTo>
                  <a:close/>
                </a:path>
              </a:pathLst>
            </a:custGeom>
            <a:grpFill/>
            <a:ln w="4618"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B8FEA6BC-5B6D-466B-818A-041318D5F04B}"/>
                </a:ext>
              </a:extLst>
            </p:cNvPr>
            <p:cNvSpPr/>
            <p:nvPr/>
          </p:nvSpPr>
          <p:spPr>
            <a:xfrm rot="9588163">
              <a:off x="10922616" y="6424883"/>
              <a:ext cx="261114" cy="289291"/>
            </a:xfrm>
            <a:custGeom>
              <a:avLst/>
              <a:gdLst>
                <a:gd name="connsiteX0" fmla="*/ 1033123 w 1285256"/>
                <a:gd name="connsiteY0" fmla="*/ 1681 h 1423953"/>
                <a:gd name="connsiteX1" fmla="*/ 788092 w 1285256"/>
                <a:gd name="connsiteY1" fmla="*/ 202791 h 1423953"/>
                <a:gd name="connsiteX2" fmla="*/ 786705 w 1285256"/>
                <a:gd name="connsiteY2" fmla="*/ 207877 h 1423953"/>
                <a:gd name="connsiteX3" fmla="*/ 790403 w 1285256"/>
                <a:gd name="connsiteY3" fmla="*/ 1067334 h 1423953"/>
                <a:gd name="connsiteX4" fmla="*/ 75653 w 1285256"/>
                <a:gd name="connsiteY4" fmla="*/ 1170432 h 1423953"/>
                <a:gd name="connsiteX5" fmla="*/ 72416 w 1285256"/>
                <a:gd name="connsiteY5" fmla="*/ 444124 h 1423953"/>
                <a:gd name="connsiteX6" fmla="*/ 249024 w 1285256"/>
                <a:gd name="connsiteY6" fmla="*/ 506999 h 1423953"/>
                <a:gd name="connsiteX7" fmla="*/ 499140 w 1285256"/>
                <a:gd name="connsiteY7" fmla="*/ 297105 h 1423953"/>
                <a:gd name="connsiteX8" fmla="*/ 249024 w 1285256"/>
                <a:gd name="connsiteY8" fmla="*/ 98306 h 1423953"/>
                <a:gd name="connsiteX9" fmla="*/ 1681 w 1285256"/>
                <a:gd name="connsiteY9" fmla="*/ 303115 h 1423953"/>
                <a:gd name="connsiteX10" fmla="*/ 7691 w 1285256"/>
                <a:gd name="connsiteY10" fmla="*/ 1402056 h 1423953"/>
                <a:gd name="connsiteX11" fmla="*/ 7691 w 1285256"/>
                <a:gd name="connsiteY11" fmla="*/ 1402056 h 1423953"/>
                <a:gd name="connsiteX12" fmla="*/ 7691 w 1285256"/>
                <a:gd name="connsiteY12" fmla="*/ 1421473 h 1423953"/>
                <a:gd name="connsiteX13" fmla="*/ 12777 w 1285256"/>
                <a:gd name="connsiteY13" fmla="*/ 1426097 h 1423953"/>
                <a:gd name="connsiteX14" fmla="*/ 857902 w 1285256"/>
                <a:gd name="connsiteY14" fmla="*/ 1311903 h 1423953"/>
                <a:gd name="connsiteX15" fmla="*/ 862063 w 1285256"/>
                <a:gd name="connsiteY15" fmla="*/ 1307280 h 1423953"/>
                <a:gd name="connsiteX16" fmla="*/ 860676 w 1285256"/>
                <a:gd name="connsiteY16" fmla="*/ 1176905 h 1423953"/>
                <a:gd name="connsiteX17" fmla="*/ 856978 w 1285256"/>
                <a:gd name="connsiteY17" fmla="*/ 347960 h 1423953"/>
                <a:gd name="connsiteX18" fmla="*/ 1033585 w 1285256"/>
                <a:gd name="connsiteY18" fmla="*/ 410836 h 1423953"/>
                <a:gd name="connsiteX19" fmla="*/ 1283701 w 1285256"/>
                <a:gd name="connsiteY19" fmla="*/ 201867 h 1423953"/>
                <a:gd name="connsiteX20" fmla="*/ 1033123 w 1285256"/>
                <a:gd name="connsiteY20" fmla="*/ 1681 h 1423953"/>
                <a:gd name="connsiteX21" fmla="*/ 76115 w 1285256"/>
                <a:gd name="connsiteY21" fmla="*/ 1280927 h 1423953"/>
                <a:gd name="connsiteX22" fmla="*/ 76115 w 1285256"/>
                <a:gd name="connsiteY22" fmla="*/ 1231459 h 1423953"/>
                <a:gd name="connsiteX23" fmla="*/ 790866 w 1285256"/>
                <a:gd name="connsiteY23" fmla="*/ 1128361 h 1423953"/>
                <a:gd name="connsiteX24" fmla="*/ 790866 w 1285256"/>
                <a:gd name="connsiteY24" fmla="*/ 1178754 h 1423953"/>
                <a:gd name="connsiteX25" fmla="*/ 76115 w 1285256"/>
                <a:gd name="connsiteY25" fmla="*/ 1280927 h 142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85256" h="1423953">
                  <a:moveTo>
                    <a:pt x="1033123" y="1681"/>
                  </a:moveTo>
                  <a:cubicBezTo>
                    <a:pt x="901361" y="1681"/>
                    <a:pt x="791790" y="91834"/>
                    <a:pt x="788092" y="202791"/>
                  </a:cubicBezTo>
                  <a:lnTo>
                    <a:pt x="786705" y="207877"/>
                  </a:lnTo>
                  <a:lnTo>
                    <a:pt x="790403" y="1067334"/>
                  </a:lnTo>
                  <a:lnTo>
                    <a:pt x="75653" y="1170432"/>
                  </a:lnTo>
                  <a:lnTo>
                    <a:pt x="72416" y="444124"/>
                  </a:lnTo>
                  <a:cubicBezTo>
                    <a:pt x="118649" y="483883"/>
                    <a:pt x="182449" y="506999"/>
                    <a:pt x="249024" y="506999"/>
                  </a:cubicBezTo>
                  <a:cubicBezTo>
                    <a:pt x="384484" y="506999"/>
                    <a:pt x="499140" y="410374"/>
                    <a:pt x="499140" y="297105"/>
                  </a:cubicBezTo>
                  <a:cubicBezTo>
                    <a:pt x="499140" y="184761"/>
                    <a:pt x="384484" y="98306"/>
                    <a:pt x="249024" y="98306"/>
                  </a:cubicBezTo>
                  <a:cubicBezTo>
                    <a:pt x="117262" y="98306"/>
                    <a:pt x="5380" y="191696"/>
                    <a:pt x="1681" y="303115"/>
                  </a:cubicBezTo>
                  <a:lnTo>
                    <a:pt x="7691" y="1402056"/>
                  </a:lnTo>
                  <a:lnTo>
                    <a:pt x="7691" y="1402056"/>
                  </a:lnTo>
                  <a:lnTo>
                    <a:pt x="7691" y="1421473"/>
                  </a:lnTo>
                  <a:lnTo>
                    <a:pt x="12777" y="1426097"/>
                  </a:lnTo>
                  <a:lnTo>
                    <a:pt x="857902" y="1311903"/>
                  </a:lnTo>
                  <a:lnTo>
                    <a:pt x="862063" y="1307280"/>
                  </a:lnTo>
                  <a:lnTo>
                    <a:pt x="860676" y="1176905"/>
                  </a:lnTo>
                  <a:lnTo>
                    <a:pt x="856978" y="347960"/>
                  </a:lnTo>
                  <a:cubicBezTo>
                    <a:pt x="903210" y="387720"/>
                    <a:pt x="966548" y="410836"/>
                    <a:pt x="1033585" y="410836"/>
                  </a:cubicBezTo>
                  <a:cubicBezTo>
                    <a:pt x="1169045" y="410836"/>
                    <a:pt x="1283701" y="314673"/>
                    <a:pt x="1283701" y="201867"/>
                  </a:cubicBezTo>
                  <a:cubicBezTo>
                    <a:pt x="1283239" y="88598"/>
                    <a:pt x="1168583" y="1681"/>
                    <a:pt x="1033123" y="1681"/>
                  </a:cubicBezTo>
                  <a:close/>
                  <a:moveTo>
                    <a:pt x="76115" y="1280927"/>
                  </a:moveTo>
                  <a:lnTo>
                    <a:pt x="76115" y="1231459"/>
                  </a:lnTo>
                  <a:lnTo>
                    <a:pt x="790866" y="1128361"/>
                  </a:lnTo>
                  <a:lnTo>
                    <a:pt x="790866" y="1178754"/>
                  </a:lnTo>
                  <a:lnTo>
                    <a:pt x="76115" y="1280927"/>
                  </a:lnTo>
                  <a:close/>
                </a:path>
              </a:pathLst>
            </a:custGeom>
            <a:grpFill/>
            <a:ln w="4618"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6B56D497-7347-42AD-AEEF-F12E81F76D20}"/>
                </a:ext>
              </a:extLst>
            </p:cNvPr>
            <p:cNvSpPr/>
            <p:nvPr/>
          </p:nvSpPr>
          <p:spPr>
            <a:xfrm rot="1800000">
              <a:off x="9766026" y="6476978"/>
              <a:ext cx="227815" cy="362167"/>
            </a:xfrm>
            <a:custGeom>
              <a:avLst/>
              <a:gdLst>
                <a:gd name="connsiteX0" fmla="*/ 694849 w 742950"/>
                <a:gd name="connsiteY0" fmla="*/ 597694 h 1181100"/>
                <a:gd name="connsiteX1" fmla="*/ 631031 w 742950"/>
                <a:gd name="connsiteY1" fmla="*/ 297656 h 1181100"/>
                <a:gd name="connsiteX2" fmla="*/ 442436 w 742950"/>
                <a:gd name="connsiteY2" fmla="*/ 9049 h 1181100"/>
                <a:gd name="connsiteX3" fmla="*/ 442436 w 742950"/>
                <a:gd name="connsiteY3" fmla="*/ 7144 h 1181100"/>
                <a:gd name="connsiteX4" fmla="*/ 387191 w 742950"/>
                <a:gd name="connsiteY4" fmla="*/ 7144 h 1181100"/>
                <a:gd name="connsiteX5" fmla="*/ 391001 w 742950"/>
                <a:gd name="connsiteY5" fmla="*/ 881539 h 1181100"/>
                <a:gd name="connsiteX6" fmla="*/ 230029 w 742950"/>
                <a:gd name="connsiteY6" fmla="*/ 820579 h 1181100"/>
                <a:gd name="connsiteX7" fmla="*/ 7144 w 742950"/>
                <a:gd name="connsiteY7" fmla="*/ 1008221 h 1181100"/>
                <a:gd name="connsiteX8" fmla="*/ 230029 w 742950"/>
                <a:gd name="connsiteY8" fmla="*/ 1174909 h 1181100"/>
                <a:gd name="connsiteX9" fmla="*/ 443389 w 742950"/>
                <a:gd name="connsiteY9" fmla="*/ 997744 h 1181100"/>
                <a:gd name="connsiteX10" fmla="*/ 442436 w 742950"/>
                <a:gd name="connsiteY10" fmla="*/ 997744 h 1181100"/>
                <a:gd name="connsiteX11" fmla="*/ 442436 w 742950"/>
                <a:gd name="connsiteY11" fmla="*/ 999649 h 1181100"/>
                <a:gd name="connsiteX12" fmla="*/ 442436 w 742950"/>
                <a:gd name="connsiteY12" fmla="*/ 999649 h 1181100"/>
                <a:gd name="connsiteX13" fmla="*/ 442436 w 742950"/>
                <a:gd name="connsiteY13" fmla="*/ 999649 h 1181100"/>
                <a:gd name="connsiteX14" fmla="*/ 442436 w 742950"/>
                <a:gd name="connsiteY14" fmla="*/ 673894 h 1181100"/>
                <a:gd name="connsiteX15" fmla="*/ 604361 w 742950"/>
                <a:gd name="connsiteY15" fmla="*/ 821531 h 1181100"/>
                <a:gd name="connsiteX16" fmla="*/ 644367 w 742950"/>
                <a:gd name="connsiteY16" fmla="*/ 1095851 h 1181100"/>
                <a:gd name="connsiteX17" fmla="*/ 694849 w 742950"/>
                <a:gd name="connsiteY17" fmla="*/ 832961 h 1181100"/>
                <a:gd name="connsiteX18" fmla="*/ 694849 w 742950"/>
                <a:gd name="connsiteY18" fmla="*/ 597694 h 1181100"/>
                <a:gd name="connsiteX19" fmla="*/ 604361 w 742950"/>
                <a:gd name="connsiteY19" fmla="*/ 350996 h 1181100"/>
                <a:gd name="connsiteX20" fmla="*/ 680561 w 742950"/>
                <a:gd name="connsiteY20" fmla="*/ 583406 h 1181100"/>
                <a:gd name="connsiteX21" fmla="*/ 630079 w 742950"/>
                <a:gd name="connsiteY21" fmla="*/ 532924 h 1181100"/>
                <a:gd name="connsiteX22" fmla="*/ 441484 w 742950"/>
                <a:gd name="connsiteY22" fmla="*/ 269081 h 1181100"/>
                <a:gd name="connsiteX23" fmla="*/ 441484 w 742950"/>
                <a:gd name="connsiteY23" fmla="*/ 201454 h 1181100"/>
                <a:gd name="connsiteX24" fmla="*/ 604361 w 742950"/>
                <a:gd name="connsiteY24" fmla="*/ 350996 h 1181100"/>
                <a:gd name="connsiteX25" fmla="*/ 681514 w 742950"/>
                <a:gd name="connsiteY25" fmla="*/ 817721 h 1181100"/>
                <a:gd name="connsiteX26" fmla="*/ 631031 w 742950"/>
                <a:gd name="connsiteY26" fmla="*/ 767239 h 1181100"/>
                <a:gd name="connsiteX27" fmla="*/ 443389 w 742950"/>
                <a:gd name="connsiteY27" fmla="*/ 507206 h 1181100"/>
                <a:gd name="connsiteX28" fmla="*/ 443389 w 742950"/>
                <a:gd name="connsiteY28" fmla="*/ 435769 h 1181100"/>
                <a:gd name="connsiteX29" fmla="*/ 606267 w 742950"/>
                <a:gd name="connsiteY29" fmla="*/ 585311 h 1181100"/>
                <a:gd name="connsiteX30" fmla="*/ 681514 w 742950"/>
                <a:gd name="connsiteY30" fmla="*/ 817721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2950" h="1181100">
                  <a:moveTo>
                    <a:pt x="694849" y="597694"/>
                  </a:moveTo>
                  <a:cubicBezTo>
                    <a:pt x="768192" y="530066"/>
                    <a:pt x="771049" y="391001"/>
                    <a:pt x="631031" y="297656"/>
                  </a:cubicBezTo>
                  <a:cubicBezTo>
                    <a:pt x="463391" y="185261"/>
                    <a:pt x="442436" y="10001"/>
                    <a:pt x="442436" y="9049"/>
                  </a:cubicBezTo>
                  <a:lnTo>
                    <a:pt x="442436" y="7144"/>
                  </a:lnTo>
                  <a:lnTo>
                    <a:pt x="387191" y="7144"/>
                  </a:lnTo>
                  <a:lnTo>
                    <a:pt x="391001" y="881539"/>
                  </a:lnTo>
                  <a:cubicBezTo>
                    <a:pt x="351949" y="844391"/>
                    <a:pt x="294799" y="820579"/>
                    <a:pt x="230029" y="820579"/>
                  </a:cubicBezTo>
                  <a:cubicBezTo>
                    <a:pt x="111919" y="820579"/>
                    <a:pt x="7144" y="910114"/>
                    <a:pt x="7144" y="1008221"/>
                  </a:cubicBezTo>
                  <a:cubicBezTo>
                    <a:pt x="7144" y="1106329"/>
                    <a:pt x="111919" y="1174909"/>
                    <a:pt x="230029" y="1174909"/>
                  </a:cubicBezTo>
                  <a:cubicBezTo>
                    <a:pt x="347186" y="1174909"/>
                    <a:pt x="441484" y="1102519"/>
                    <a:pt x="443389" y="997744"/>
                  </a:cubicBezTo>
                  <a:lnTo>
                    <a:pt x="442436" y="997744"/>
                  </a:lnTo>
                  <a:lnTo>
                    <a:pt x="442436" y="999649"/>
                  </a:lnTo>
                  <a:cubicBezTo>
                    <a:pt x="442436" y="999649"/>
                    <a:pt x="442436" y="999649"/>
                    <a:pt x="442436" y="999649"/>
                  </a:cubicBezTo>
                  <a:cubicBezTo>
                    <a:pt x="442436" y="999649"/>
                    <a:pt x="442436" y="999649"/>
                    <a:pt x="442436" y="999649"/>
                  </a:cubicBezTo>
                  <a:lnTo>
                    <a:pt x="442436" y="673894"/>
                  </a:lnTo>
                  <a:cubicBezTo>
                    <a:pt x="470059" y="716756"/>
                    <a:pt x="518636" y="757714"/>
                    <a:pt x="604361" y="821531"/>
                  </a:cubicBezTo>
                  <a:cubicBezTo>
                    <a:pt x="777717" y="951071"/>
                    <a:pt x="644367" y="1095851"/>
                    <a:pt x="644367" y="1095851"/>
                  </a:cubicBezTo>
                  <a:cubicBezTo>
                    <a:pt x="736759" y="1051084"/>
                    <a:pt x="781526" y="933926"/>
                    <a:pt x="694849" y="832961"/>
                  </a:cubicBezTo>
                  <a:cubicBezTo>
                    <a:pt x="754856" y="777716"/>
                    <a:pt x="767239" y="681514"/>
                    <a:pt x="694849" y="597694"/>
                  </a:cubicBezTo>
                  <a:close/>
                  <a:moveTo>
                    <a:pt x="604361" y="350996"/>
                  </a:moveTo>
                  <a:cubicBezTo>
                    <a:pt x="718661" y="435769"/>
                    <a:pt x="704374" y="532924"/>
                    <a:pt x="680561" y="583406"/>
                  </a:cubicBezTo>
                  <a:cubicBezTo>
                    <a:pt x="666274" y="569119"/>
                    <a:pt x="649129" y="546259"/>
                    <a:pt x="630079" y="532924"/>
                  </a:cubicBezTo>
                  <a:cubicBezTo>
                    <a:pt x="479584" y="431959"/>
                    <a:pt x="446246" y="297656"/>
                    <a:pt x="441484" y="269081"/>
                  </a:cubicBezTo>
                  <a:lnTo>
                    <a:pt x="441484" y="201454"/>
                  </a:lnTo>
                  <a:cubicBezTo>
                    <a:pt x="468154" y="243364"/>
                    <a:pt x="516731" y="285274"/>
                    <a:pt x="604361" y="350996"/>
                  </a:cubicBezTo>
                  <a:close/>
                  <a:moveTo>
                    <a:pt x="681514" y="817721"/>
                  </a:moveTo>
                  <a:cubicBezTo>
                    <a:pt x="667226" y="803434"/>
                    <a:pt x="650081" y="780574"/>
                    <a:pt x="631031" y="767239"/>
                  </a:cubicBezTo>
                  <a:cubicBezTo>
                    <a:pt x="487204" y="671036"/>
                    <a:pt x="450056" y="545306"/>
                    <a:pt x="443389" y="507206"/>
                  </a:cubicBezTo>
                  <a:lnTo>
                    <a:pt x="443389" y="435769"/>
                  </a:lnTo>
                  <a:cubicBezTo>
                    <a:pt x="471011" y="478631"/>
                    <a:pt x="519589" y="519589"/>
                    <a:pt x="606267" y="585311"/>
                  </a:cubicBezTo>
                  <a:cubicBezTo>
                    <a:pt x="718661" y="671036"/>
                    <a:pt x="704374" y="767239"/>
                    <a:pt x="681514" y="817721"/>
                  </a:cubicBezTo>
                  <a:close/>
                </a:path>
              </a:pathLst>
            </a:custGeom>
            <a:grpFill/>
            <a:ln w="9525" cap="flat">
              <a:noFill/>
              <a:prstDash val="solid"/>
              <a:miter/>
            </a:ln>
          </p:spPr>
          <p:txBody>
            <a:bodyPr rtlCol="0" anchor="ctr"/>
            <a:lstStyle/>
            <a:p>
              <a:endParaRPr lang="en-US"/>
            </a:p>
          </p:txBody>
        </p:sp>
      </p:grpSp>
      <p:pic>
        <p:nvPicPr>
          <p:cNvPr id="3" name="Picture 2">
            <a:extLst>
              <a:ext uri="{FF2B5EF4-FFF2-40B4-BE49-F238E27FC236}">
                <a16:creationId xmlns:a16="http://schemas.microsoft.com/office/drawing/2014/main" id="{F6FAFAA5-BBE2-7813-13BD-3574FC05CEC0}"/>
              </a:ext>
            </a:extLst>
          </p:cNvPr>
          <p:cNvPicPr>
            <a:picLocks noChangeAspect="1"/>
          </p:cNvPicPr>
          <p:nvPr/>
        </p:nvPicPr>
        <p:blipFill>
          <a:blip r:embed="rId6"/>
          <a:stretch>
            <a:fillRect/>
          </a:stretch>
        </p:blipFill>
        <p:spPr>
          <a:xfrm>
            <a:off x="2790606" y="4357174"/>
            <a:ext cx="6907367" cy="1450974"/>
          </a:xfrm>
          <a:prstGeom prst="rect">
            <a:avLst/>
          </a:prstGeom>
        </p:spPr>
      </p:pic>
    </p:spTree>
    <p:extLst>
      <p:ext uri="{BB962C8B-B14F-4D97-AF65-F5344CB8AC3E}">
        <p14:creationId xmlns:p14="http://schemas.microsoft.com/office/powerpoint/2010/main" val="2200931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oogle Shape;104;p3">
            <a:extLst>
              <a:ext uri="{FF2B5EF4-FFF2-40B4-BE49-F238E27FC236}">
                <a16:creationId xmlns:a16="http://schemas.microsoft.com/office/drawing/2014/main" id="{EEB0E012-3E62-F1A7-DB9D-3EFC5CAB1058}"/>
              </a:ext>
            </a:extLst>
          </p:cNvPr>
          <p:cNvGraphicFramePr/>
          <p:nvPr>
            <p:extLst>
              <p:ext uri="{D42A27DB-BD31-4B8C-83A1-F6EECF244321}">
                <p14:modId xmlns:p14="http://schemas.microsoft.com/office/powerpoint/2010/main" val="2674338625"/>
              </p:ext>
            </p:extLst>
          </p:nvPr>
        </p:nvGraphicFramePr>
        <p:xfrm>
          <a:off x="198258" y="330314"/>
          <a:ext cx="11654117" cy="6431100"/>
        </p:xfrm>
        <a:graphic>
          <a:graphicData uri="http://schemas.openxmlformats.org/drawingml/2006/table">
            <a:tbl>
              <a:tblPr>
                <a:noFill/>
              </a:tblPr>
              <a:tblGrid>
                <a:gridCol w="3056674">
                  <a:extLst>
                    <a:ext uri="{9D8B030D-6E8A-4147-A177-3AD203B41FA5}">
                      <a16:colId xmlns:a16="http://schemas.microsoft.com/office/drawing/2014/main" val="20000"/>
                    </a:ext>
                  </a:extLst>
                </a:gridCol>
                <a:gridCol w="2492906">
                  <a:extLst>
                    <a:ext uri="{9D8B030D-6E8A-4147-A177-3AD203B41FA5}">
                      <a16:colId xmlns:a16="http://schemas.microsoft.com/office/drawing/2014/main" val="20001"/>
                    </a:ext>
                  </a:extLst>
                </a:gridCol>
                <a:gridCol w="1964375">
                  <a:extLst>
                    <a:ext uri="{9D8B030D-6E8A-4147-A177-3AD203B41FA5}">
                      <a16:colId xmlns:a16="http://schemas.microsoft.com/office/drawing/2014/main" val="20002"/>
                    </a:ext>
                  </a:extLst>
                </a:gridCol>
                <a:gridCol w="1409417">
                  <a:extLst>
                    <a:ext uri="{9D8B030D-6E8A-4147-A177-3AD203B41FA5}">
                      <a16:colId xmlns:a16="http://schemas.microsoft.com/office/drawing/2014/main" val="20003"/>
                    </a:ext>
                  </a:extLst>
                </a:gridCol>
                <a:gridCol w="2730745">
                  <a:extLst>
                    <a:ext uri="{9D8B030D-6E8A-4147-A177-3AD203B41FA5}">
                      <a16:colId xmlns:a16="http://schemas.microsoft.com/office/drawing/2014/main" val="20004"/>
                    </a:ext>
                  </a:extLst>
                </a:gridCol>
              </a:tblGrid>
              <a:tr h="597566">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just" rtl="0">
                        <a:lnSpc>
                          <a:spcPct val="100000"/>
                        </a:lnSpc>
                        <a:spcBef>
                          <a:spcPts val="0"/>
                        </a:spcBef>
                        <a:spcAft>
                          <a:spcPts val="0"/>
                        </a:spcAft>
                        <a:buNone/>
                      </a:pPr>
                      <a:r>
                        <a:rPr lang="en-US" b="1" dirty="0">
                          <a:solidFill>
                            <a:schemeClr val="dk1"/>
                          </a:solidFill>
                          <a:latin typeface="Times New Roman"/>
                          <a:ea typeface="Times New Roman"/>
                          <a:cs typeface="Times New Roman"/>
                          <a:sym typeface="Times New Roman"/>
                        </a:rPr>
                        <a:t>AUTHOR / TITLE / YEAR</a:t>
                      </a:r>
                      <a:endParaRPr b="1" dirty="0">
                        <a:solidFill>
                          <a:schemeClr val="dk1"/>
                        </a:solidFill>
                        <a:latin typeface="Times New Roman"/>
                        <a:ea typeface="Times New Roman"/>
                        <a:cs typeface="Times New Roman"/>
                        <a:sym typeface="Times New Roman"/>
                      </a:endParaRPr>
                    </a:p>
                  </a:txBody>
                  <a:tcPr marL="91425" marR="91425" marT="91425" marB="91425" anchor="ctr">
                    <a:lnL w="12700" cmpd="sng">
                      <a:solidFill>
                        <a:prstClr val="black"/>
                      </a:solidFill>
                      <a:prstDash val="solid"/>
                    </a:lnL>
                    <a:lnR w="12700" cmpd="sng">
                      <a:solidFill>
                        <a:prstClr val="black"/>
                      </a:solidFill>
                      <a:prstDash val="solid"/>
                    </a:lnR>
                    <a:lnT w="12700" cmpd="sng">
                      <a:solidFill>
                        <a:prstClr val="black"/>
                      </a:solidFill>
                      <a:prstDash val="solid"/>
                    </a:lnT>
                    <a:lnB w="12700" cap="flat" cmpd="sng" algn="ctr">
                      <a:solidFill>
                        <a:prstClr val="black"/>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ctr" rtl="0">
                        <a:lnSpc>
                          <a:spcPct val="100000"/>
                        </a:lnSpc>
                        <a:spcBef>
                          <a:spcPts val="0"/>
                        </a:spcBef>
                        <a:spcAft>
                          <a:spcPts val="0"/>
                        </a:spcAft>
                        <a:buNone/>
                      </a:pPr>
                      <a:r>
                        <a:rPr lang="en-US" b="1" dirty="0">
                          <a:solidFill>
                            <a:schemeClr val="dk1"/>
                          </a:solidFill>
                          <a:latin typeface="Times New Roman"/>
                          <a:ea typeface="Times New Roman"/>
                          <a:cs typeface="Times New Roman"/>
                          <a:sym typeface="Times New Roman"/>
                        </a:rPr>
                        <a:t>APPLIED METHODOLOGY</a:t>
                      </a:r>
                      <a:endParaRPr b="1" dirty="0">
                        <a:solidFill>
                          <a:schemeClr val="dk1"/>
                        </a:solidFill>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 ALGORITHM USED</a:t>
                      </a:r>
                      <a:endParaRPr b="1" dirty="0">
                        <a:solidFill>
                          <a:schemeClr val="dk1"/>
                        </a:solidFill>
                        <a:latin typeface="Times New Roman"/>
                        <a:ea typeface="Times New Roman"/>
                        <a:cs typeface="Times New Roman"/>
                        <a:sym typeface="Times New Roman"/>
                      </a:endParaRPr>
                    </a:p>
                  </a:txBody>
                  <a:tcPr marL="91425" marR="91425" marT="91425" marB="91425" anchor="ctr">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ctr" rtl="0">
                        <a:lnSpc>
                          <a:spcPct val="100000"/>
                        </a:lnSpc>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FINDINGS</a:t>
                      </a:r>
                      <a:endParaRPr b="1" dirty="0">
                        <a:solidFill>
                          <a:schemeClr val="dk1"/>
                        </a:solidFill>
                        <a:latin typeface="Times New Roman"/>
                        <a:ea typeface="Times New Roman"/>
                        <a:cs typeface="Times New Roman"/>
                        <a:sym typeface="Times New Roman"/>
                      </a:endParaRPr>
                    </a:p>
                  </a:txBody>
                  <a:tcPr marL="91425" marR="91425" marT="91425" marB="91425" anchor="ctr">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ctr" rtl="0">
                        <a:lnSpc>
                          <a:spcPct val="100000"/>
                        </a:lnSpc>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RESULTS</a:t>
                      </a:r>
                      <a:endParaRPr b="1" dirty="0">
                        <a:solidFill>
                          <a:schemeClr val="dk1"/>
                        </a:solidFill>
                        <a:latin typeface="Times New Roman"/>
                        <a:ea typeface="Times New Roman"/>
                        <a:cs typeface="Times New Roman"/>
                        <a:sym typeface="Times New Roman"/>
                      </a:endParaRPr>
                    </a:p>
                  </a:txBody>
                  <a:tcPr marL="91425" marR="91425" marT="91425" marB="91425" anchor="ctr">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ctr" rtl="0">
                        <a:lnSpc>
                          <a:spcPct val="100000"/>
                        </a:lnSpc>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LIMITATIONS</a:t>
                      </a:r>
                      <a:endParaRPr b="1" dirty="0">
                        <a:solidFill>
                          <a:schemeClr val="dk1"/>
                        </a:solidFill>
                        <a:latin typeface="Times New Roman"/>
                        <a:ea typeface="Times New Roman"/>
                        <a:cs typeface="Times New Roman"/>
                        <a:sym typeface="Times New Roman"/>
                      </a:endParaRPr>
                    </a:p>
                  </a:txBody>
                  <a:tcPr marL="91425" marR="91425" marT="91425" marB="91425" anchor="ctr">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1000943">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just" rtl="0">
                        <a:lnSpc>
                          <a:spcPct val="100000"/>
                        </a:lnSpc>
                        <a:spcBef>
                          <a:spcPts val="0"/>
                        </a:spcBef>
                        <a:spcAft>
                          <a:spcPts val="0"/>
                        </a:spcAft>
                        <a:buNone/>
                      </a:pP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[1] Lee, D., &amp; Kim, J. (2008). Music genre classification using support vector machines.         Expert Systems with Applications, 35(4), 1450-1454.</a:t>
                      </a: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ctr" rtl="0">
                        <a:lnSpc>
                          <a:spcPct val="100000"/>
                        </a:lnSpc>
                        <a:spcBef>
                          <a:spcPts val="0"/>
                        </a:spcBef>
                        <a:spcAft>
                          <a:spcPts val="0"/>
                        </a:spcAft>
                        <a:buNone/>
                      </a:pPr>
                      <a:r>
                        <a:rPr lang="en-US" sz="1600" dirty="0">
                          <a:solidFill>
                            <a:schemeClr val="dk1"/>
                          </a:solidFill>
                          <a:latin typeface="Times New Roman"/>
                          <a:ea typeface="Times New Roman"/>
                          <a:cs typeface="Times New Roman"/>
                          <a:sym typeface="Times New Roman"/>
                        </a:rPr>
                        <a:t>SVM, </a:t>
                      </a:r>
                    </a:p>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lang="en-US" sz="1050" dirty="0">
                          <a:solidFill>
                            <a:schemeClr val="dk1"/>
                          </a:solidFill>
                          <a:latin typeface="Times New Roman"/>
                          <a:ea typeface="Times New Roman"/>
                          <a:cs typeface="Times New Roman"/>
                          <a:sym typeface="Times New Roman"/>
                        </a:rPr>
                        <a:t>(SUPPORT VECTOR MACHINE)</a:t>
                      </a:r>
                    </a:p>
                  </a:txBody>
                  <a:tcPr marL="91425" marR="91425" marT="91425" marB="91425" anchor="ctr">
                    <a:lnL w="12700" cap="flat" cmpd="sng" algn="ctr">
                      <a:solidFill>
                        <a:prstClr val="black"/>
                      </a:solidFill>
                      <a:prstDash val="solid"/>
                      <a:round/>
                      <a:headEnd type="none" w="med" len="med"/>
                      <a:tailEnd type="none" w="med" len="me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They found than</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using MFCC features</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alone resulted in slightly</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better performance than</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Using all of the features.</a:t>
                      </a:r>
                      <a:endParaRPr lang="en-US" sz="1100"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SVM classifier achieved an overall classification accuracy of about 85% on their dataset.</a:t>
                      </a:r>
                      <a:endParaRPr sz="11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just" rtl="0">
                        <a:spcBef>
                          <a:spcPts val="0"/>
                        </a:spcBef>
                        <a:spcAft>
                          <a:spcPts val="0"/>
                        </a:spcAft>
                        <a:buClr>
                          <a:schemeClr val="dk1"/>
                        </a:buClr>
                        <a:buSzPts val="1100"/>
                        <a:buFont typeface="Arial"/>
                        <a:buNone/>
                      </a:pPr>
                      <a:r>
                        <a:rPr lang="en-US" sz="1100" dirty="0">
                          <a:latin typeface="Times New Roman" panose="02020603050405020304" pitchFamily="18" charset="0"/>
                          <a:cs typeface="Times New Roman" panose="02020603050405020304" pitchFamily="18" charset="0"/>
                          <a:sym typeface="Arial"/>
                        </a:rPr>
                        <a:t>One limitation of this study is that the</a:t>
                      </a:r>
                    </a:p>
                    <a:p>
                      <a:pPr marL="0" lvl="0" indent="0" algn="just" rtl="0">
                        <a:spcBef>
                          <a:spcPts val="0"/>
                        </a:spcBef>
                        <a:spcAft>
                          <a:spcPts val="0"/>
                        </a:spcAft>
                        <a:buClr>
                          <a:schemeClr val="dk1"/>
                        </a:buClr>
                        <a:buSzPts val="1100"/>
                        <a:buFont typeface="Arial"/>
                        <a:buNone/>
                      </a:pPr>
                      <a:r>
                        <a:rPr lang="en-US" sz="1100" dirty="0">
                          <a:latin typeface="Times New Roman" panose="02020603050405020304" pitchFamily="18" charset="0"/>
                          <a:cs typeface="Times New Roman" panose="02020603050405020304" pitchFamily="18" charset="0"/>
                          <a:sym typeface="Arial"/>
                        </a:rPr>
                        <a:t>authors only evaluated the SVM classifier on a single dataset. So it is not clear how well it compares to other approaches to music genre classification.</a:t>
                      </a:r>
                      <a:endParaRPr sz="1100" dirty="0">
                        <a:latin typeface="Times New Roman" panose="02020603050405020304" pitchFamily="18" charset="0"/>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1329621">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algn="just">
                        <a:lnSpc>
                          <a:spcPct val="100000"/>
                        </a:lnSpc>
                      </a:pP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[2] Music Genre Classification and Recommendation by Using Machine Learning Techniques, Ahmet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Elbir</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Nizamettin</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Aydin, (2018) Innovations in Intelligent Systems and Applications Conference (ASYU)</a:t>
                      </a:r>
                      <a:endParaRPr lang="en-US" sz="900" b="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lang="en-US" sz="1600" dirty="0">
                          <a:solidFill>
                            <a:schemeClr val="dk1"/>
                          </a:solidFill>
                          <a:latin typeface="Times New Roman"/>
                          <a:ea typeface="Times New Roman"/>
                          <a:cs typeface="Times New Roman"/>
                          <a:sym typeface="Times New Roman"/>
                        </a:rPr>
                        <a:t>RANDOM FOREST</a:t>
                      </a:r>
                      <a:endParaRPr lang="en-US" sz="700" dirty="0">
                        <a:solidFill>
                          <a:schemeClr val="dk1"/>
                        </a:solidFill>
                        <a:latin typeface="Times New Roman"/>
                        <a:ea typeface="Times New Roman"/>
                        <a:cs typeface="Times New Roman"/>
                        <a:sym typeface="Times New Roman"/>
                      </a:endParaRPr>
                    </a:p>
                  </a:txBody>
                  <a:tcPr marL="91425" marR="91425" marT="91425" marB="91425" anchor="ctr">
                    <a:lnL w="12700" cap="flat" cmpd="sng" algn="ctr">
                      <a:solidFill>
                        <a:prstClr val="black"/>
                      </a:solidFill>
                      <a:prstDash val="solid"/>
                      <a:round/>
                      <a:headEnd type="none" w="med" len="med"/>
                      <a:tailEnd type="none" w="med" len="me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They found that</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using MFCC features</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alone resulted in slightly</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better performance</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than using all of the</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features together.</a:t>
                      </a:r>
                      <a:endParaRPr lang="en-US" sz="1100"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Random forest classifier achieved the highest classification accuracy, with an average accuracy of about 83%.</a:t>
                      </a:r>
                      <a:endParaRPr lang="en-US" sz="11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457200" lvl="0" indent="-228600" algn="just"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One limitation of this study is that the</a:t>
                      </a:r>
                    </a:p>
                    <a:p>
                      <a:pPr marL="457200" lvl="0" indent="-228600" algn="just"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authors only evaluated the machine</a:t>
                      </a:r>
                    </a:p>
                    <a:p>
                      <a:pPr marL="457200" lvl="0" indent="-228600" algn="just"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learning models on a single dataset. So ,it</a:t>
                      </a:r>
                    </a:p>
                    <a:p>
                      <a:pPr marL="457200" lvl="0" indent="-228600" algn="just"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is not clear how well the models compare</a:t>
                      </a:r>
                    </a:p>
                    <a:p>
                      <a:pPr marL="457200" lvl="0" indent="-228600" algn="just"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to other approaches to music genre</a:t>
                      </a:r>
                    </a:p>
                    <a:p>
                      <a:pPr marL="457200" lvl="0" indent="-228600" algn="just"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classification</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1048813">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just" rtl="0">
                        <a:lnSpc>
                          <a:spcPct val="100000"/>
                        </a:lnSpc>
                        <a:spcBef>
                          <a:spcPts val="0"/>
                        </a:spcBef>
                        <a:spcAft>
                          <a:spcPts val="0"/>
                        </a:spcAft>
                        <a:buNone/>
                      </a:pP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[3] </a:t>
                      </a:r>
                      <a:r>
                        <a:rPr lang="en-US" sz="1200" b="0" dirty="0" err="1">
                          <a:solidFill>
                            <a:schemeClr val="dk1"/>
                          </a:solidFill>
                          <a:latin typeface="Times New Roman" panose="02020603050405020304" pitchFamily="18" charset="0"/>
                          <a:ea typeface="Times New Roman"/>
                          <a:cs typeface="Times New Roman" panose="02020603050405020304" pitchFamily="18" charset="0"/>
                          <a:sym typeface="Times New Roman"/>
                        </a:rPr>
                        <a:t>Polato</a:t>
                      </a: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 M., &amp; Carvalho, E. (2016). Music genre classification using random forests. In Proceedings of the 23</a:t>
                      </a:r>
                      <a:r>
                        <a:rPr lang="en-US" sz="1200" b="0" baseline="30000" dirty="0">
                          <a:solidFill>
                            <a:schemeClr val="dk1"/>
                          </a:solidFill>
                          <a:latin typeface="Times New Roman" panose="02020603050405020304" pitchFamily="18" charset="0"/>
                          <a:ea typeface="Times New Roman"/>
                          <a:cs typeface="Times New Roman" panose="02020603050405020304" pitchFamily="18" charset="0"/>
                          <a:sym typeface="Times New Roman"/>
                        </a:rPr>
                        <a:t>rd</a:t>
                      </a: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 International Conference on Pattern Recognition (pp. 3155-3160).</a:t>
                      </a: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ctr" rtl="0">
                        <a:lnSpc>
                          <a:spcPct val="150000"/>
                        </a:lnSpc>
                        <a:spcBef>
                          <a:spcPts val="0"/>
                        </a:spcBef>
                        <a:spcAft>
                          <a:spcPts val="0"/>
                        </a:spcAft>
                        <a:buNone/>
                      </a:pPr>
                      <a:r>
                        <a:rPr lang="en-US" sz="1600" dirty="0">
                          <a:solidFill>
                            <a:schemeClr val="dk1"/>
                          </a:solidFill>
                          <a:latin typeface="Times New Roman"/>
                          <a:ea typeface="Times New Roman"/>
                          <a:cs typeface="Times New Roman"/>
                          <a:sym typeface="Times New Roman"/>
                        </a:rPr>
                        <a:t>RANDOM FOREST</a:t>
                      </a:r>
                      <a:endParaRPr lang="en-US" sz="700" dirty="0">
                        <a:solidFill>
                          <a:schemeClr val="dk1"/>
                        </a:solidFill>
                        <a:latin typeface="Times New Roman"/>
                        <a:ea typeface="Times New Roman"/>
                        <a:cs typeface="Times New Roman"/>
                        <a:sym typeface="Times New Roman"/>
                      </a:endParaRPr>
                    </a:p>
                  </a:txBody>
                  <a:tcPr marL="91425" marR="91425" marT="91425" marB="91425" anchor="ctr">
                    <a:lnL w="12700" cap="flat" cmpd="sng" algn="ctr">
                      <a:solidFill>
                        <a:prstClr val="black"/>
                      </a:solidFill>
                      <a:prstDash val="solid"/>
                      <a:round/>
                      <a:headEnd type="none" w="med" len="med"/>
                      <a:tailEnd type="none" w="med" len="me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They found that</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combination of all three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features resulted in  the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best performance, with an</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accuracy of about 92%.</a:t>
                      </a:r>
                      <a:endParaRPr sz="1100" dirty="0">
                        <a:solidFill>
                          <a:schemeClr val="dk1"/>
                        </a:solidFill>
                        <a:latin typeface="Times New Roman"/>
                        <a:ea typeface="Times New Roman"/>
                        <a:cs typeface="Times New Roman"/>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Random forest classifier achieved an overall classification accuracy of about 86% on their dataset. </a:t>
                      </a:r>
                      <a:endParaRPr lang="en-US" sz="11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One limitation of this study is that the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authors only evaluated the random forest</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classifier on a single dataset, so it is not</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clear how well the classifier would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generalize to other datasets</a:t>
                      </a:r>
                      <a:r>
                        <a:rPr lang="en-US" sz="1400" b="0" i="0" u="none" strike="noStrike" cap="none" dirty="0">
                          <a:solidFill>
                            <a:srgbClr val="000000"/>
                          </a:solidFill>
                          <a:effectLst/>
                          <a:latin typeface="Arial"/>
                          <a:ea typeface="Arial"/>
                          <a:cs typeface="Arial"/>
                          <a:sym typeface="Arial"/>
                        </a:rPr>
                        <a:t>.</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1048813">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[4] </a:t>
                      </a:r>
                      <a:r>
                        <a:rPr lang="en-US" sz="1200" b="0" dirty="0" err="1">
                          <a:solidFill>
                            <a:schemeClr val="dk1"/>
                          </a:solidFill>
                          <a:latin typeface="Times New Roman" panose="02020603050405020304" pitchFamily="18" charset="0"/>
                          <a:ea typeface="Times New Roman"/>
                          <a:cs typeface="Times New Roman" panose="02020603050405020304" pitchFamily="18" charset="0"/>
                          <a:sym typeface="Times New Roman"/>
                        </a:rPr>
                        <a:t>Jannach</a:t>
                      </a: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 D., &amp; </a:t>
                      </a:r>
                      <a:r>
                        <a:rPr lang="en-US" sz="1200" b="0" dirty="0" err="1">
                          <a:solidFill>
                            <a:schemeClr val="dk1"/>
                          </a:solidFill>
                          <a:latin typeface="Times New Roman" panose="02020603050405020304" pitchFamily="18" charset="0"/>
                          <a:ea typeface="Times New Roman"/>
                          <a:cs typeface="Times New Roman" panose="02020603050405020304" pitchFamily="18" charset="0"/>
                          <a:sym typeface="Times New Roman"/>
                        </a:rPr>
                        <a:t>Zanker</a:t>
                      </a: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 M. (2004). Music genre classification using decision trees. In Proceedings of the 2nd International Conference on Music Information Retrieval (pp. 227-232).</a:t>
                      </a: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ctr" rtl="0">
                        <a:lnSpc>
                          <a:spcPct val="100000"/>
                        </a:lnSpc>
                        <a:spcBef>
                          <a:spcPts val="0"/>
                        </a:spcBef>
                        <a:spcAft>
                          <a:spcPts val="0"/>
                        </a:spcAft>
                        <a:buNone/>
                      </a:pPr>
                      <a:r>
                        <a:rPr lang="en-US" sz="1600" dirty="0">
                          <a:solidFill>
                            <a:schemeClr val="dk1"/>
                          </a:solidFill>
                          <a:latin typeface="Times New Roman"/>
                          <a:ea typeface="Times New Roman"/>
                          <a:cs typeface="Times New Roman"/>
                          <a:sym typeface="Times New Roman"/>
                        </a:rPr>
                        <a:t>DECISION TREE</a:t>
                      </a:r>
                      <a:endParaRPr lang="en-US" sz="1600" b="0" i="0" u="none" strike="noStrike" cap="none" baseline="0" dirty="0">
                        <a:solidFill>
                          <a:srgbClr val="000000"/>
                        </a:solidFill>
                        <a:latin typeface="Arial"/>
                        <a:ea typeface="Times New Roman"/>
                        <a:cs typeface="Arial"/>
                        <a:sym typeface="Arial"/>
                      </a:endParaRPr>
                    </a:p>
                  </a:txBody>
                  <a:tcPr marL="91425" marR="91425" marT="91425" marB="91425" anchor="ctr">
                    <a:lnL w="12700" cap="flat" cmpd="sng" algn="ctr">
                      <a:solidFill>
                        <a:prstClr val="black"/>
                      </a:solidFill>
                      <a:prstDash val="solid"/>
                      <a:round/>
                      <a:headEnd type="none" w="med" len="med"/>
                      <a:tailEnd type="none" w="med" len="me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They  found that the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combination of all 3</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feature types resulted in</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 best performance,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accuracy of about 85%.</a:t>
                      </a:r>
                      <a:endParaRPr sz="11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Decision tree classifier achieved an overall classification accuracy of about 80% on their dataset</a:t>
                      </a:r>
                      <a:endParaRPr sz="11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One limitation of this study is that the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authors only evaluated the decision tree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classifier on a single dataset, so it is not</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clear how well the classifier would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generalize to other datasets</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772064">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[5] Improve Music Genre Classification with Conv Nets, Rafael L. Aguiar ;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Yandre</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M.G. Costa ; Carlos (2012).</a:t>
                      </a:r>
                      <a:endParaRPr lang="en-US" sz="500" b="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lang="en-US" sz="1600" dirty="0">
                          <a:solidFill>
                            <a:schemeClr val="dk1"/>
                          </a:solidFill>
                          <a:latin typeface="Times New Roman" panose="02020603050405020304" pitchFamily="18" charset="0"/>
                          <a:ea typeface="Times New Roman"/>
                          <a:cs typeface="Times New Roman" panose="02020603050405020304" pitchFamily="18" charset="0"/>
                          <a:sym typeface="Times New Roman"/>
                        </a:rPr>
                        <a:t>CNN</a:t>
                      </a:r>
                    </a:p>
                  </a:txBody>
                  <a:tcPr marL="91425" marR="91425" marT="91425" marB="91425" anchor="ctr">
                    <a:lnL w="12700" cap="flat" cmpd="sng" algn="ctr">
                      <a:solidFill>
                        <a:prstClr val="black"/>
                      </a:solidFill>
                      <a:prstDash val="solid"/>
                      <a:round/>
                      <a:headEnd type="none" w="med" len="med"/>
                      <a:tailEnd type="none" w="med" len="me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457200" lvl="0" indent="-228600" algn="l" rtl="0">
                        <a:spcBef>
                          <a:spcPts val="0"/>
                        </a:spcBef>
                        <a:spcAft>
                          <a:spcPts val="0"/>
                        </a:spcAft>
                        <a:buNone/>
                      </a:pPr>
                      <a:r>
                        <a:rPr lang="en-US"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They also found that the best</a:t>
                      </a:r>
                    </a:p>
                    <a:p>
                      <a:pPr marL="457200" lvl="0" indent="-228600" algn="l" rtl="0">
                        <a:spcBef>
                          <a:spcPts val="0"/>
                        </a:spcBef>
                        <a:spcAft>
                          <a:spcPts val="0"/>
                        </a:spcAft>
                        <a:buNone/>
                      </a:pPr>
                      <a:r>
                        <a:rPr lang="en-US"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results were obtained using a</a:t>
                      </a:r>
                    </a:p>
                    <a:p>
                      <a:pPr marL="457200" lvl="0" indent="-228600" algn="l" rtl="0">
                        <a:spcBef>
                          <a:spcPts val="0"/>
                        </a:spcBef>
                        <a:spcAft>
                          <a:spcPts val="0"/>
                        </a:spcAft>
                        <a:buNone/>
                      </a:pPr>
                      <a:r>
                        <a:rPr lang="en-US"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convolutional layers and a</a:t>
                      </a:r>
                    </a:p>
                    <a:p>
                      <a:pPr marL="457200" lvl="0" indent="-228600" algn="l" rtl="0">
                        <a:spcBef>
                          <a:spcPts val="0"/>
                        </a:spcBef>
                        <a:spcAft>
                          <a:spcPts val="0"/>
                        </a:spcAft>
                        <a:buNone/>
                      </a:pPr>
                      <a:r>
                        <a:rPr lang="en-US"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fully connected layer.</a:t>
                      </a:r>
                      <a:endParaRPr sz="1000" dirty="0">
                        <a:solidFill>
                          <a:schemeClr val="dk1"/>
                        </a:solidFill>
                        <a:latin typeface="Times New Roman"/>
                        <a:ea typeface="Times New Roman"/>
                        <a:cs typeface="Times New Roman"/>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0" lvl="0" indent="0" algn="l" rtl="0">
                        <a:spcBef>
                          <a:spcPts val="0"/>
                        </a:spcBef>
                        <a:spcAft>
                          <a:spcPts val="0"/>
                        </a:spcAft>
                        <a:buNone/>
                      </a:pPr>
                      <a:r>
                        <a:rPr lang="en-US" sz="1100" b="0" i="0" u="none" strike="noStrike" cap="none" dirty="0" err="1">
                          <a:solidFill>
                            <a:srgbClr val="000000"/>
                          </a:solidFill>
                          <a:effectLst/>
                          <a:latin typeface="Times New Roman" panose="02020603050405020304" pitchFamily="18" charset="0"/>
                          <a:ea typeface="Arial"/>
                          <a:cs typeface="Times New Roman" panose="02020603050405020304" pitchFamily="18" charset="0"/>
                          <a:sym typeface="Arial"/>
                        </a:rPr>
                        <a:t>ConvNets</a:t>
                      </a: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achieved an classification</a:t>
                      </a:r>
                    </a:p>
                    <a:p>
                      <a:pPr marL="0" lvl="0" indent="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accuracy of  80% on their dataset. </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23" rtl="0" eaLnBrk="1" latinLnBrk="0" hangingPunct="1">
                        <a:defRPr sz="1800" kern="1200">
                          <a:solidFill>
                            <a:schemeClr val="tx1"/>
                          </a:solidFill>
                          <a:latin typeface="Arial"/>
                        </a:defRPr>
                      </a:lvl1pPr>
                      <a:lvl2pPr marL="457212" algn="l" defTabSz="914423" rtl="0" eaLnBrk="1" latinLnBrk="0" hangingPunct="1">
                        <a:defRPr sz="1800" kern="1200">
                          <a:solidFill>
                            <a:schemeClr val="tx1"/>
                          </a:solidFill>
                          <a:latin typeface="Arial"/>
                        </a:defRPr>
                      </a:lvl2pPr>
                      <a:lvl3pPr marL="914423" algn="l" defTabSz="914423" rtl="0" eaLnBrk="1" latinLnBrk="0" hangingPunct="1">
                        <a:defRPr sz="1800" kern="1200">
                          <a:solidFill>
                            <a:schemeClr val="tx1"/>
                          </a:solidFill>
                          <a:latin typeface="Arial"/>
                        </a:defRPr>
                      </a:lvl3pPr>
                      <a:lvl4pPr marL="1371635" algn="l" defTabSz="914423" rtl="0" eaLnBrk="1" latinLnBrk="0" hangingPunct="1">
                        <a:defRPr sz="1800" kern="1200">
                          <a:solidFill>
                            <a:schemeClr val="tx1"/>
                          </a:solidFill>
                          <a:latin typeface="Arial"/>
                        </a:defRPr>
                      </a:lvl4pPr>
                      <a:lvl5pPr marL="1828845" algn="l" defTabSz="914423" rtl="0" eaLnBrk="1" latinLnBrk="0" hangingPunct="1">
                        <a:defRPr sz="1800" kern="1200">
                          <a:solidFill>
                            <a:schemeClr val="tx1"/>
                          </a:solidFill>
                          <a:latin typeface="Arial"/>
                        </a:defRPr>
                      </a:lvl5pPr>
                      <a:lvl6pPr marL="2286058" algn="l" defTabSz="914423" rtl="0" eaLnBrk="1" latinLnBrk="0" hangingPunct="1">
                        <a:defRPr sz="1800" kern="1200">
                          <a:solidFill>
                            <a:schemeClr val="tx1"/>
                          </a:solidFill>
                          <a:latin typeface="Arial"/>
                        </a:defRPr>
                      </a:lvl6pPr>
                      <a:lvl7pPr marL="2743268" algn="l" defTabSz="914423" rtl="0" eaLnBrk="1" latinLnBrk="0" hangingPunct="1">
                        <a:defRPr sz="1800" kern="1200">
                          <a:solidFill>
                            <a:schemeClr val="tx1"/>
                          </a:solidFill>
                          <a:latin typeface="Arial"/>
                        </a:defRPr>
                      </a:lvl7pPr>
                      <a:lvl8pPr marL="3200480" algn="l" defTabSz="914423" rtl="0" eaLnBrk="1" latinLnBrk="0" hangingPunct="1">
                        <a:defRPr sz="1800" kern="1200">
                          <a:solidFill>
                            <a:schemeClr val="tx1"/>
                          </a:solidFill>
                          <a:latin typeface="Arial"/>
                        </a:defRPr>
                      </a:lvl8pPr>
                      <a:lvl9pPr marL="3657692" algn="l" defTabSz="914423" rtl="0" eaLnBrk="1" latinLnBrk="0" hangingPunct="1">
                        <a:defRPr sz="1800" kern="1200">
                          <a:solidFill>
                            <a:schemeClr val="tx1"/>
                          </a:solidFill>
                          <a:latin typeface="Arial"/>
                        </a:defRPr>
                      </a:lvl9p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One limitation of this study is that the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authors only evaluated the it on a single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dataset, so it is not clear how well it</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would generalize to other datasets. </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lnL w="12700" cmpd="sng">
                      <a:solidFill>
                        <a:prstClr val="black"/>
                      </a:solidFill>
                      <a:prstDash val="solid"/>
                    </a:lnL>
                    <a:lnR w="12700" cmpd="sng">
                      <a:solidFill>
                        <a:prstClr val="black"/>
                      </a:solidFill>
                      <a:prstDash val="solid"/>
                    </a:lnR>
                    <a:lnT w="12700" cmpd="sng">
                      <a:solidFill>
                        <a:prstClr val="black"/>
                      </a:solidFill>
                      <a:prstDash val="solid"/>
                    </a:lnT>
                    <a:lnB w="12700" cmpd="sng">
                      <a:solidFill>
                        <a:prstClr val="black"/>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2474402942"/>
                  </a:ext>
                </a:extLst>
              </a:tr>
            </a:tbl>
          </a:graphicData>
        </a:graphic>
      </p:graphicFrame>
    </p:spTree>
    <p:extLst>
      <p:ext uri="{BB962C8B-B14F-4D97-AF65-F5344CB8AC3E}">
        <p14:creationId xmlns:p14="http://schemas.microsoft.com/office/powerpoint/2010/main" val="542198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oogle Shape;104;p3">
            <a:extLst>
              <a:ext uri="{FF2B5EF4-FFF2-40B4-BE49-F238E27FC236}">
                <a16:creationId xmlns:a16="http://schemas.microsoft.com/office/drawing/2014/main" id="{4A910AD8-6391-BB48-17EE-283F96495B08}"/>
              </a:ext>
            </a:extLst>
          </p:cNvPr>
          <p:cNvGraphicFramePr/>
          <p:nvPr>
            <p:extLst>
              <p:ext uri="{D42A27DB-BD31-4B8C-83A1-F6EECF244321}">
                <p14:modId xmlns:p14="http://schemas.microsoft.com/office/powerpoint/2010/main" val="4254025933"/>
              </p:ext>
            </p:extLst>
          </p:nvPr>
        </p:nvGraphicFramePr>
        <p:xfrm>
          <a:off x="113263" y="205830"/>
          <a:ext cx="11723770" cy="6446340"/>
        </p:xfrm>
        <a:graphic>
          <a:graphicData uri="http://schemas.openxmlformats.org/drawingml/2006/table">
            <a:tbl>
              <a:tblPr>
                <a:noFill/>
              </a:tblPr>
              <a:tblGrid>
                <a:gridCol w="3073282">
                  <a:extLst>
                    <a:ext uri="{9D8B030D-6E8A-4147-A177-3AD203B41FA5}">
                      <a16:colId xmlns:a16="http://schemas.microsoft.com/office/drawing/2014/main" val="20000"/>
                    </a:ext>
                  </a:extLst>
                </a:gridCol>
                <a:gridCol w="2886211">
                  <a:extLst>
                    <a:ext uri="{9D8B030D-6E8A-4147-A177-3AD203B41FA5}">
                      <a16:colId xmlns:a16="http://schemas.microsoft.com/office/drawing/2014/main" val="20001"/>
                    </a:ext>
                  </a:extLst>
                </a:gridCol>
                <a:gridCol w="1876109">
                  <a:extLst>
                    <a:ext uri="{9D8B030D-6E8A-4147-A177-3AD203B41FA5}">
                      <a16:colId xmlns:a16="http://schemas.microsoft.com/office/drawing/2014/main" val="20002"/>
                    </a:ext>
                  </a:extLst>
                </a:gridCol>
                <a:gridCol w="1602168">
                  <a:extLst>
                    <a:ext uri="{9D8B030D-6E8A-4147-A177-3AD203B41FA5}">
                      <a16:colId xmlns:a16="http://schemas.microsoft.com/office/drawing/2014/main" val="20003"/>
                    </a:ext>
                  </a:extLst>
                </a:gridCol>
                <a:gridCol w="2286000">
                  <a:extLst>
                    <a:ext uri="{9D8B030D-6E8A-4147-A177-3AD203B41FA5}">
                      <a16:colId xmlns:a16="http://schemas.microsoft.com/office/drawing/2014/main" val="20004"/>
                    </a:ext>
                  </a:extLst>
                </a:gridCol>
              </a:tblGrid>
              <a:tr h="579065">
                <a:tc>
                  <a:txBody>
                    <a:bodyPr/>
                    <a:lstStyle/>
                    <a:p>
                      <a:pPr marL="0" lvl="0" indent="0" algn="ctr" rtl="0">
                        <a:spcBef>
                          <a:spcPts val="0"/>
                        </a:spcBef>
                        <a:spcAft>
                          <a:spcPts val="0"/>
                        </a:spcAft>
                        <a:buNone/>
                      </a:pPr>
                      <a:r>
                        <a:rPr lang="en-US" b="1" dirty="0">
                          <a:solidFill>
                            <a:schemeClr val="dk1"/>
                          </a:solidFill>
                          <a:latin typeface="Times New Roman"/>
                          <a:ea typeface="Times New Roman"/>
                          <a:cs typeface="Times New Roman"/>
                          <a:sym typeface="Times New Roman"/>
                        </a:rPr>
                        <a:t>AUTHOR / TITLE / YEAR</a:t>
                      </a:r>
                      <a:endParaRPr b="1" dirty="0">
                        <a:solidFill>
                          <a:schemeClr val="dk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US" b="1" dirty="0">
                          <a:solidFill>
                            <a:schemeClr val="dk1"/>
                          </a:solidFill>
                          <a:latin typeface="Times New Roman"/>
                          <a:ea typeface="Times New Roman"/>
                          <a:cs typeface="Times New Roman"/>
                          <a:sym typeface="Times New Roman"/>
                        </a:rPr>
                        <a:t>APPLIED METHODOLOGY</a:t>
                      </a:r>
                      <a:endParaRPr b="1" dirty="0">
                        <a:solidFill>
                          <a:schemeClr val="dk1"/>
                        </a:solidFill>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 ALGORITHM USED</a:t>
                      </a:r>
                      <a:endParaRPr b="1" dirty="0">
                        <a:solidFill>
                          <a:schemeClr val="dk1"/>
                        </a:solidFill>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FINDINGS</a:t>
                      </a:r>
                      <a:endParaRPr b="1" dirty="0">
                        <a:solidFill>
                          <a:schemeClr val="dk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RESULTS</a:t>
                      </a:r>
                      <a:endParaRPr b="1" dirty="0">
                        <a:solidFill>
                          <a:schemeClr val="dk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US" b="1" dirty="0">
                          <a:solidFill>
                            <a:schemeClr val="dk1"/>
                          </a:solidFill>
                          <a:latin typeface="Times New Roman"/>
                          <a:ea typeface="Times New Roman"/>
                          <a:cs typeface="Times New Roman"/>
                          <a:sym typeface="Times New Roman"/>
                        </a:rPr>
                        <a:t>LIMITATIONS</a:t>
                      </a:r>
                      <a:endParaRPr b="1" dirty="0">
                        <a:solidFill>
                          <a:schemeClr val="dk1"/>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0"/>
                  </a:ext>
                </a:extLst>
              </a:tr>
              <a:tr h="799181">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[6]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Hareesh</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Bahuleyan</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Music genre classification using machine learning techniques.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CoRR</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abs/1804.01149 , 2018.</a:t>
                      </a:r>
                      <a:endParaRPr lang="en-US" sz="900" b="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lang="en-US" sz="16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FEATURE EXTRACTION</a:t>
                      </a:r>
                      <a:endParaRPr lang="en-US" sz="16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nchor="ctr"/>
                </a:tc>
                <a:tc>
                  <a:txBody>
                    <a:body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Spectral features and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rhythm features resulted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in slightly better</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performance than using</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spectral features alone.</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0" lvl="0" indent="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Average accuracy of about 70% across all genres using a</a:t>
                      </a:r>
                    </a:p>
                    <a:p>
                      <a:pPr marL="0" lvl="0" indent="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combination of spectral features.</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One limitation of this study is</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that the author did not compare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 performance of the ml</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models to more advanced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techniques, such as CNN.</a:t>
                      </a:r>
                    </a:p>
                  </a:txBody>
                  <a:tcPr marL="91425" marR="91425" marT="91425" marB="91425"/>
                </a:tc>
                <a:extLst>
                  <a:ext uri="{0D108BD9-81ED-4DB2-BD59-A6C34878D82A}">
                    <a16:rowId xmlns:a16="http://schemas.microsoft.com/office/drawing/2014/main" val="10001"/>
                  </a:ext>
                </a:extLst>
              </a:tr>
              <a:tr h="850425">
                <a:tc>
                  <a:txBody>
                    <a:bodyPr/>
                    <a:lstStyle/>
                    <a:p>
                      <a:pPr algn="just">
                        <a:lnSpc>
                          <a:spcPct val="100000"/>
                        </a:lnSpc>
                      </a:pP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[7] A N-Gram Based Musicological Approach, Eve Zheng ; Melody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Moh</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 Teng- Sheng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Moh</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2017 IEEE 7th International Advance Computing Conference</a:t>
                      </a:r>
                      <a:endParaRPr lang="en-US" sz="900" b="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0" lvl="0" indent="0" algn="ctr" rtl="0">
                        <a:lnSpc>
                          <a:spcPct val="100000"/>
                        </a:lnSpc>
                        <a:spcBef>
                          <a:spcPts val="0"/>
                        </a:spcBef>
                        <a:spcAft>
                          <a:spcPts val="0"/>
                        </a:spcAft>
                        <a:buNone/>
                      </a:pPr>
                      <a:r>
                        <a:rPr lang="en-US" sz="1600" dirty="0">
                          <a:solidFill>
                            <a:schemeClr val="dk1"/>
                          </a:solidFill>
                          <a:latin typeface="Times New Roman"/>
                          <a:ea typeface="Times New Roman"/>
                          <a:cs typeface="Times New Roman"/>
                          <a:sym typeface="Times New Roman"/>
                        </a:rPr>
                        <a:t>K-NEAREST NEIGHBORS</a:t>
                      </a:r>
                    </a:p>
                  </a:txBody>
                  <a:tcPr marL="91425" marR="91425" marT="91425" marB="91425" anchor="ctr"/>
                </a:tc>
                <a:tc>
                  <a:txBody>
                    <a:body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They also found that</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using 2-grams and 3</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grams resulted in slightly</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better performance than</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using 1-grams alone.</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0" lvl="0" indent="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An average accuracy of about 70% across all genres.</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One limitation of this study is</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that the authors only evaluated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 machine learning models on</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 single dataset.</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extLst>
                  <a:ext uri="{0D108BD9-81ED-4DB2-BD59-A6C34878D82A}">
                    <a16:rowId xmlns:a16="http://schemas.microsoft.com/office/drawing/2014/main" val="10002"/>
                  </a:ext>
                </a:extLst>
              </a:tr>
              <a:tr h="1016341">
                <a:tc>
                  <a:txBody>
                    <a:bodyPr/>
                    <a:lstStyle/>
                    <a:p>
                      <a:pPr algn="just">
                        <a:lnSpc>
                          <a:spcPct val="100000"/>
                        </a:lnSpc>
                      </a:pP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[8] F.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Pedregosa</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G.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Varoquaux</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A.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Gramfort</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V. Michel, B.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Thirion</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and E. </a:t>
                      </a:r>
                      <a:r>
                        <a:rPr lang="en-US" sz="1200" b="0" i="0" u="none" strike="noStrike" cap="none" baseline="0" dirty="0" err="1">
                          <a:solidFill>
                            <a:srgbClr val="000000"/>
                          </a:solidFill>
                          <a:latin typeface="Times New Roman" panose="02020603050405020304" pitchFamily="18" charset="0"/>
                          <a:ea typeface="Arial"/>
                          <a:cs typeface="Times New Roman" panose="02020603050405020304" pitchFamily="18" charset="0"/>
                          <a:sym typeface="Arial"/>
                        </a:rPr>
                        <a:t>Duchesnay</a:t>
                      </a:r>
                      <a:r>
                        <a:rPr lang="en-US" sz="12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 Scikit-learn: Machine learning in Python. Journal of Machine Learning Research, 12:2825–2830, 2011.</a:t>
                      </a:r>
                      <a:endParaRPr lang="en-US" sz="900" b="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0" lvl="0" indent="0" algn="ctr" rtl="0">
                        <a:lnSpc>
                          <a:spcPct val="150000"/>
                        </a:lnSpc>
                        <a:spcBef>
                          <a:spcPts val="0"/>
                        </a:spcBef>
                        <a:spcAft>
                          <a:spcPts val="0"/>
                        </a:spcAft>
                        <a:buNone/>
                      </a:pPr>
                      <a:r>
                        <a:rPr lang="en-US" sz="16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SCIKIT-LEARN</a:t>
                      </a:r>
                      <a:endParaRPr lang="en-US" sz="1600" b="0" dirty="0">
                        <a:solidFill>
                          <a:schemeClr val="dk1"/>
                        </a:solidFill>
                        <a:latin typeface="Times New Roman"/>
                        <a:ea typeface="Times New Roman"/>
                        <a:cs typeface="Times New Roman"/>
                        <a:sym typeface="Times New Roman"/>
                      </a:endParaRPr>
                    </a:p>
                  </a:txBody>
                  <a:tcPr marL="91425" marR="91425" marT="91425" marB="91425" anchor="ctr"/>
                </a:tc>
                <a:tc>
                  <a:txBody>
                    <a:body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Scikit-learn includes a</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number of algorithms for</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classification, including</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support vector machines,</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logistic regression, and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decision trees.</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0" lvl="0" indent="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It also includes a range of tools for preprocessing data, such as imputation of missing values and scaling of features.</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One potential limitation of scikit</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learn is that it is not as flexible as</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some other machine learning</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libraries and may not be suitable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for more advanced or specialized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tasks. </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extLst>
                  <a:ext uri="{0D108BD9-81ED-4DB2-BD59-A6C34878D82A}">
                    <a16:rowId xmlns:a16="http://schemas.microsoft.com/office/drawing/2014/main" val="10003"/>
                  </a:ext>
                </a:extLst>
              </a:tr>
              <a:tr h="799181">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[9] Pons, J., &amp; Serra, X. (2016). Automatic music genre classification using convolutional neural networks. </a:t>
                      </a:r>
                      <a:r>
                        <a:rPr lang="en-US" sz="1200" b="0" dirty="0" err="1">
                          <a:solidFill>
                            <a:schemeClr val="dk1"/>
                          </a:solidFill>
                          <a:latin typeface="Times New Roman" panose="02020603050405020304" pitchFamily="18" charset="0"/>
                          <a:ea typeface="Times New Roman"/>
                          <a:cs typeface="Times New Roman" panose="02020603050405020304" pitchFamily="18" charset="0"/>
                          <a:sym typeface="Times New Roman"/>
                        </a:rPr>
                        <a:t>arXiv</a:t>
                      </a: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 preprint arXiv:1608.04363</a:t>
                      </a:r>
                    </a:p>
                  </a:txBody>
                  <a:tcPr marL="91425" marR="91425" marT="91425" marB="91425"/>
                </a:tc>
                <a:tc>
                  <a:txBody>
                    <a:bodyPr/>
                    <a:lstStyle/>
                    <a:p>
                      <a:pPr marL="0" lvl="0" indent="0" algn="ctr" rtl="0">
                        <a:lnSpc>
                          <a:spcPct val="100000"/>
                        </a:lnSpc>
                        <a:spcBef>
                          <a:spcPts val="0"/>
                        </a:spcBef>
                        <a:spcAft>
                          <a:spcPts val="0"/>
                        </a:spcAft>
                        <a:buNone/>
                      </a:pPr>
                      <a:r>
                        <a:rPr lang="en-US" sz="1600" b="0" i="0" u="none" strike="noStrike" cap="none" baseline="0" dirty="0">
                          <a:solidFill>
                            <a:srgbClr val="000000"/>
                          </a:solidFill>
                          <a:latin typeface="Times New Roman" panose="02020603050405020304" pitchFamily="18" charset="0"/>
                          <a:ea typeface="Arial"/>
                          <a:cs typeface="Times New Roman" panose="02020603050405020304" pitchFamily="18" charset="0"/>
                          <a:sym typeface="Arial"/>
                        </a:rPr>
                        <a:t>CNN</a:t>
                      </a:r>
                    </a:p>
                  </a:txBody>
                  <a:tcPr marL="91425" marR="91425" marT="91425" marB="91425" anchor="ctr"/>
                </a:tc>
                <a:tc>
                  <a:txBody>
                    <a:body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They also found that the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best results were obtained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using </a:t>
                      </a:r>
                      <a:r>
                        <a:rPr lang="en-US" sz="1100" b="0" i="0" u="none" strike="noStrike" cap="none" dirty="0" err="1">
                          <a:solidFill>
                            <a:srgbClr val="000000"/>
                          </a:solidFill>
                          <a:effectLst/>
                          <a:latin typeface="Times New Roman" panose="02020603050405020304" pitchFamily="18" charset="0"/>
                          <a:ea typeface="Arial"/>
                          <a:cs typeface="Times New Roman" panose="02020603050405020304" pitchFamily="18" charset="0"/>
                          <a:sym typeface="Arial"/>
                        </a:rPr>
                        <a:t>ConvNet</a:t>
                      </a: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with five</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convolutional layers and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2 fully connected layers.</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0" lvl="0" indent="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 authors found that the </a:t>
                      </a:r>
                      <a:r>
                        <a:rPr lang="en-US" sz="1100" b="0" i="0" u="none" strike="noStrike" cap="none" dirty="0" err="1">
                          <a:solidFill>
                            <a:srgbClr val="000000"/>
                          </a:solidFill>
                          <a:effectLst/>
                          <a:latin typeface="Times New Roman" panose="02020603050405020304" pitchFamily="18" charset="0"/>
                          <a:ea typeface="Arial"/>
                          <a:cs typeface="Times New Roman" panose="02020603050405020304" pitchFamily="18" charset="0"/>
                          <a:sym typeface="Arial"/>
                        </a:rPr>
                        <a:t>ConvNets</a:t>
                      </a: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achieved an overall classification accuracy of about 75% on their dataset. </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One limitation of this study is</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that the authors only evaluated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it on a single dataset, so it is not</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clear how well the it would</a:t>
                      </a:r>
                    </a:p>
                    <a:p>
                      <a:pPr marL="457200" lvl="0" indent="-22860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generalize to other datasets.</a:t>
                      </a:r>
                      <a:endParaRPr sz="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extLst>
                  <a:ext uri="{0D108BD9-81ED-4DB2-BD59-A6C34878D82A}">
                    <a16:rowId xmlns:a16="http://schemas.microsoft.com/office/drawing/2014/main" val="10004"/>
                  </a:ext>
                </a:extLst>
              </a:tr>
              <a:tr h="718413">
                <a:tc>
                  <a:txBody>
                    <a:bodyPr/>
                    <a:lstStyle/>
                    <a:p>
                      <a:pPr marL="0" lvl="0" indent="0" algn="l" rtl="0">
                        <a:lnSpc>
                          <a:spcPct val="100000"/>
                        </a:lnSpc>
                        <a:spcBef>
                          <a:spcPts val="0"/>
                        </a:spcBef>
                        <a:spcAft>
                          <a:spcPts val="0"/>
                        </a:spcAft>
                        <a:buNone/>
                      </a:pP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[10] Changsheng Xu, </a:t>
                      </a:r>
                      <a:r>
                        <a:rPr lang="en-US" sz="1200" b="0" dirty="0" err="1">
                          <a:solidFill>
                            <a:schemeClr val="dk1"/>
                          </a:solidFill>
                          <a:latin typeface="Times New Roman" panose="02020603050405020304" pitchFamily="18" charset="0"/>
                          <a:ea typeface="Times New Roman"/>
                          <a:cs typeface="Times New Roman" panose="02020603050405020304" pitchFamily="18" charset="0"/>
                          <a:sym typeface="Times New Roman"/>
                        </a:rPr>
                        <a:t>Namunu</a:t>
                      </a: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 C </a:t>
                      </a:r>
                      <a:r>
                        <a:rPr lang="en-US" sz="1200" b="0" dirty="0" err="1">
                          <a:solidFill>
                            <a:schemeClr val="dk1"/>
                          </a:solidFill>
                          <a:latin typeface="Times New Roman" panose="02020603050405020304" pitchFamily="18" charset="0"/>
                          <a:ea typeface="Times New Roman"/>
                          <a:cs typeface="Times New Roman" panose="02020603050405020304" pitchFamily="18" charset="0"/>
                          <a:sym typeface="Times New Roman"/>
                        </a:rPr>
                        <a:t>Maddage</a:t>
                      </a:r>
                      <a:r>
                        <a:rPr lang="en-US" sz="1200" b="0" dirty="0">
                          <a:solidFill>
                            <a:schemeClr val="dk1"/>
                          </a:solidFill>
                          <a:latin typeface="Times New Roman" panose="02020603050405020304" pitchFamily="18" charset="0"/>
                          <a:ea typeface="Times New Roman"/>
                          <a:cs typeface="Times New Roman" panose="02020603050405020304" pitchFamily="18" charset="0"/>
                          <a:sym typeface="Times New Roman"/>
                        </a:rPr>
                        <a:t>, Xi Shao, Fang Cao, Qi Tian2003 IEEE International Conference on Acoustics, Speech, and Signal Processing Proceedings.(ICASSP'03). 5, V-429, (2003).</a:t>
                      </a:r>
                    </a:p>
                  </a:txBody>
                  <a:tcPr marL="91425" marR="91425" marT="91425" marB="91425"/>
                </a:tc>
                <a:tc>
                  <a:txBody>
                    <a:bodyPr/>
                    <a:lstStyle/>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lang="en-US" sz="1600" dirty="0">
                          <a:solidFill>
                            <a:schemeClr val="dk1"/>
                          </a:solidFill>
                          <a:latin typeface="Times New Roman"/>
                          <a:ea typeface="Times New Roman"/>
                          <a:cs typeface="Times New Roman"/>
                          <a:sym typeface="Times New Roman"/>
                        </a:rPr>
                        <a:t>SVM</a:t>
                      </a:r>
                    </a:p>
                    <a:p>
                      <a:pPr marL="0" marR="0" lvl="0" indent="0" algn="ctr" defTabSz="914400" rtl="0" eaLnBrk="1" fontAlgn="auto" latinLnBrk="0" hangingPunct="1">
                        <a:lnSpc>
                          <a:spcPct val="150000"/>
                        </a:lnSpc>
                        <a:spcBef>
                          <a:spcPts val="0"/>
                        </a:spcBef>
                        <a:spcAft>
                          <a:spcPts val="0"/>
                        </a:spcAft>
                        <a:buClr>
                          <a:srgbClr val="000000"/>
                        </a:buClr>
                        <a:buSzTx/>
                        <a:buFont typeface="Arial"/>
                        <a:buNone/>
                        <a:tabLst/>
                        <a:defRPr/>
                      </a:pPr>
                      <a:r>
                        <a:rPr lang="en-US" sz="1100" dirty="0">
                          <a:solidFill>
                            <a:schemeClr val="dk1"/>
                          </a:solidFill>
                          <a:latin typeface="Times New Roman"/>
                          <a:ea typeface="Times New Roman"/>
                          <a:cs typeface="Times New Roman"/>
                          <a:sym typeface="Times New Roman"/>
                        </a:rPr>
                        <a:t>(SUPPORT VECTOR MACHINE)</a:t>
                      </a:r>
                    </a:p>
                  </a:txBody>
                  <a:tcPr marL="91425" marR="91425" marT="91425" marB="91425" anchor="ctr"/>
                </a:tc>
                <a:tc>
                  <a:txBody>
                    <a:bodyPr/>
                    <a:lstStyle/>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They found than</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using MFCC features</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alone resulted in slightly</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better performance than</a:t>
                      </a:r>
                    </a:p>
                    <a:p>
                      <a:pPr marL="457200" lvl="0" indent="-228600" algn="just" rtl="0">
                        <a:spcBef>
                          <a:spcPts val="0"/>
                        </a:spcBef>
                        <a:spcAft>
                          <a:spcPts val="0"/>
                        </a:spcAft>
                        <a:buNone/>
                      </a:pPr>
                      <a:r>
                        <a:rPr lang="en-US" sz="1100" b="0" i="0" dirty="0">
                          <a:solidFill>
                            <a:schemeClr val="tx1"/>
                          </a:solidFill>
                          <a:effectLst/>
                          <a:latin typeface="Times New Roman" panose="02020603050405020304" pitchFamily="18" charset="0"/>
                          <a:cs typeface="Times New Roman" panose="02020603050405020304" pitchFamily="18" charset="0"/>
                        </a:rPr>
                        <a:t>Using all of the features.</a:t>
                      </a:r>
                      <a:endParaRPr lang="en-US" sz="1100"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0" lvl="0" indent="0" algn="l" rtl="0">
                        <a:spcBef>
                          <a:spcPts val="0"/>
                        </a:spcBef>
                        <a:spcAft>
                          <a:spcPts val="0"/>
                        </a:spcAft>
                        <a:buNone/>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SVM classifier achieved an overall classification accuracy of about 82% on their dataset.</a:t>
                      </a:r>
                      <a:endParaRPr sz="11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25" marR="91425" marT="91425" marB="91425"/>
                </a:tc>
                <a:tc>
                  <a:txBody>
                    <a:bodyPr/>
                    <a:lstStyle/>
                    <a:p>
                      <a:pPr marL="0" lvl="0" indent="0" algn="just" rtl="0">
                        <a:spcBef>
                          <a:spcPts val="0"/>
                        </a:spcBef>
                        <a:spcAft>
                          <a:spcPts val="0"/>
                        </a:spcAft>
                        <a:buClr>
                          <a:schemeClr val="dk1"/>
                        </a:buClr>
                        <a:buSzPts val="1100"/>
                        <a:buFont typeface="Arial"/>
                        <a:buNone/>
                      </a:pPr>
                      <a:r>
                        <a:rPr lang="en-US" sz="1100" dirty="0">
                          <a:latin typeface="Times New Roman" panose="02020603050405020304" pitchFamily="18" charset="0"/>
                          <a:cs typeface="Times New Roman" panose="02020603050405020304" pitchFamily="18" charset="0"/>
                          <a:sym typeface="Arial"/>
                        </a:rPr>
                        <a:t>One limitation of this study is that the authors only evaluated the SVM classifier on a single dataset. So it is not clear how well it compares to other approaches to music genre classification.</a:t>
                      </a:r>
                      <a:endParaRPr sz="1100" dirty="0">
                        <a:latin typeface="Times New Roman" panose="02020603050405020304" pitchFamily="18" charset="0"/>
                        <a:cs typeface="Times New Roman" panose="02020603050405020304" pitchFamily="18" charset="0"/>
                        <a:sym typeface="Times New Roman"/>
                      </a:endParaRPr>
                    </a:p>
                  </a:txBody>
                  <a:tcPr marL="91425" marR="91425" marT="91425" marB="91425"/>
                </a:tc>
                <a:extLst>
                  <a:ext uri="{0D108BD9-81ED-4DB2-BD59-A6C34878D82A}">
                    <a16:rowId xmlns:a16="http://schemas.microsoft.com/office/drawing/2014/main" val="2474402942"/>
                  </a:ext>
                </a:extLst>
              </a:tr>
            </a:tbl>
          </a:graphicData>
        </a:graphic>
      </p:graphicFrame>
    </p:spTree>
    <p:extLst>
      <p:ext uri="{BB962C8B-B14F-4D97-AF65-F5344CB8AC3E}">
        <p14:creationId xmlns:p14="http://schemas.microsoft.com/office/powerpoint/2010/main" val="1165385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7C2C7B-2921-F4E9-29A9-7E71D66A754E}"/>
              </a:ext>
            </a:extLst>
          </p:cNvPr>
          <p:cNvSpPr>
            <a:spLocks noGrp="1"/>
          </p:cNvSpPr>
          <p:nvPr>
            <p:ph type="body" sz="quarter" idx="10"/>
          </p:nvPr>
        </p:nvSpPr>
        <p:spPr>
          <a:xfrm>
            <a:off x="309401" y="330715"/>
            <a:ext cx="11573197" cy="724247"/>
          </a:xfrm>
        </p:spPr>
        <p:txBody>
          <a:bodyPr/>
          <a:lstStyle/>
          <a:p>
            <a:r>
              <a:rPr lang="en-US" sz="4800" dirty="0">
                <a:solidFill>
                  <a:schemeClr val="tx1"/>
                </a:solidFill>
                <a:latin typeface="Sitka Small Semibold" pitchFamily="2" charset="0"/>
                <a:ea typeface="Times New Roman"/>
                <a:cs typeface="Times New Roman"/>
                <a:sym typeface="Times New Roman"/>
              </a:rPr>
              <a:t>Open Issues </a:t>
            </a:r>
          </a:p>
        </p:txBody>
      </p:sp>
      <p:sp>
        <p:nvSpPr>
          <p:cNvPr id="4" name="TextBox 3">
            <a:extLst>
              <a:ext uri="{FF2B5EF4-FFF2-40B4-BE49-F238E27FC236}">
                <a16:creationId xmlns:a16="http://schemas.microsoft.com/office/drawing/2014/main" id="{B85C31A0-B91A-DA17-A721-C45C6E0BADA6}"/>
              </a:ext>
            </a:extLst>
          </p:cNvPr>
          <p:cNvSpPr txBox="1"/>
          <p:nvPr/>
        </p:nvSpPr>
        <p:spPr>
          <a:xfrm>
            <a:off x="309401" y="1718662"/>
            <a:ext cx="11308375" cy="4154984"/>
          </a:xfrm>
          <a:prstGeom prst="rect">
            <a:avLst/>
          </a:prstGeom>
          <a:noFill/>
        </p:spPr>
        <p:txBody>
          <a:bodyPr wrap="square">
            <a:spAutoFit/>
          </a:bodyPr>
          <a:lstStyle/>
          <a:p>
            <a:pPr marL="342900" indent="-342900" algn="just">
              <a:buFont typeface="+mj-lt"/>
              <a:buAutoNum type="arabicPeriod"/>
            </a:pPr>
            <a:r>
              <a:rPr lang="en-US" sz="2400" b="1" i="0" dirty="0">
                <a:effectLst/>
                <a:latin typeface="Sitka Heading" pitchFamily="2" charset="0"/>
              </a:rPr>
              <a:t>Data imbalance</a:t>
            </a:r>
            <a:r>
              <a:rPr lang="en-US" sz="2400" b="0" i="0" dirty="0">
                <a:effectLst/>
                <a:latin typeface="Sitka Heading" pitchFamily="2" charset="0"/>
              </a:rPr>
              <a:t>: Depending on the dataset, some genres may be underrepresented, which can make it difficult for the model to accurately classify those genres. </a:t>
            </a:r>
          </a:p>
          <a:p>
            <a:pPr marL="342900" indent="-342900" algn="just">
              <a:buFont typeface="+mj-lt"/>
              <a:buAutoNum type="arabicPeriod"/>
            </a:pPr>
            <a:endParaRPr lang="en-US" sz="2400" b="0" i="0" dirty="0">
              <a:effectLst/>
              <a:latin typeface="Sitka Heading" pitchFamily="2" charset="0"/>
            </a:endParaRPr>
          </a:p>
          <a:p>
            <a:pPr marL="342900" indent="-342900" algn="just">
              <a:buFont typeface="+mj-lt"/>
              <a:buAutoNum type="arabicPeriod"/>
            </a:pPr>
            <a:r>
              <a:rPr lang="en-US" sz="2400" b="1" i="0" dirty="0">
                <a:effectLst/>
                <a:latin typeface="Sitka Heading" pitchFamily="2" charset="0"/>
              </a:rPr>
              <a:t>Feature selection</a:t>
            </a:r>
            <a:r>
              <a:rPr lang="en-US" sz="2400" b="0" i="0" dirty="0">
                <a:effectLst/>
                <a:latin typeface="Sitka Heading" pitchFamily="2" charset="0"/>
              </a:rPr>
              <a:t>: There may be a large number of features available for each music sample, and not all of them may be relevant for genre classification. </a:t>
            </a:r>
          </a:p>
          <a:p>
            <a:pPr marL="342900" indent="-342900" algn="just">
              <a:buFont typeface="+mj-lt"/>
              <a:buAutoNum type="arabicPeriod"/>
            </a:pPr>
            <a:endParaRPr lang="en-US" sz="2400" b="0" i="0" dirty="0">
              <a:effectLst/>
              <a:latin typeface="Sitka Heading" pitchFamily="2" charset="0"/>
            </a:endParaRPr>
          </a:p>
          <a:p>
            <a:pPr marL="342900" indent="-342900" algn="just">
              <a:buFont typeface="+mj-lt"/>
              <a:buAutoNum type="arabicPeriod"/>
            </a:pPr>
            <a:r>
              <a:rPr lang="en-US" sz="2400" b="1" i="0" dirty="0">
                <a:effectLst/>
                <a:latin typeface="Sitka Heading" pitchFamily="2" charset="0"/>
              </a:rPr>
              <a:t>Model performance</a:t>
            </a:r>
            <a:r>
              <a:rPr lang="en-US" sz="2400" b="0" i="0" dirty="0">
                <a:effectLst/>
                <a:latin typeface="Sitka Heading" pitchFamily="2" charset="0"/>
              </a:rPr>
              <a:t>: The model's performance may not be as good as desired, particularly if the dataset is small or the music genres are highly diverse. </a:t>
            </a:r>
          </a:p>
          <a:p>
            <a:pPr marL="342900" indent="-342900" algn="just">
              <a:buFont typeface="+mj-lt"/>
              <a:buAutoNum type="arabicPeriod"/>
            </a:pPr>
            <a:endParaRPr lang="en-US" sz="2400" b="0" i="0" dirty="0">
              <a:effectLst/>
              <a:latin typeface="Sitka Heading" pitchFamily="2" charset="0"/>
            </a:endParaRPr>
          </a:p>
          <a:p>
            <a:pPr marL="342900" indent="-342900" algn="just">
              <a:buFont typeface="+mj-lt"/>
              <a:buAutoNum type="arabicPeriod"/>
            </a:pPr>
            <a:r>
              <a:rPr lang="en-US" sz="2400" b="1" i="0" dirty="0">
                <a:effectLst/>
                <a:latin typeface="Sitka Heading" pitchFamily="2" charset="0"/>
              </a:rPr>
              <a:t>Deployment</a:t>
            </a:r>
            <a:r>
              <a:rPr lang="en-US" sz="2400" b="0" i="0" dirty="0">
                <a:effectLst/>
                <a:latin typeface="Sitka Heading" pitchFamily="2" charset="0"/>
              </a:rPr>
              <a:t>: </a:t>
            </a:r>
            <a:r>
              <a:rPr lang="en-US" sz="2400" dirty="0">
                <a:latin typeface="Sitka Heading" pitchFamily="2" charset="0"/>
              </a:rPr>
              <a:t>T</a:t>
            </a:r>
            <a:r>
              <a:rPr lang="en-US" sz="2400" b="0" i="0" dirty="0">
                <a:effectLst/>
                <a:latin typeface="Sitka Heading" pitchFamily="2" charset="0"/>
              </a:rPr>
              <a:t>o deploy the model as a service, then </a:t>
            </a:r>
            <a:r>
              <a:rPr lang="en-US" sz="2400" dirty="0">
                <a:latin typeface="Sitka Heading" pitchFamily="2" charset="0"/>
              </a:rPr>
              <a:t>it</a:t>
            </a:r>
            <a:r>
              <a:rPr lang="en-US" sz="2400" b="0" i="0" dirty="0">
                <a:effectLst/>
                <a:latin typeface="Sitka Heading" pitchFamily="2" charset="0"/>
              </a:rPr>
              <a:t> needs to consider issues such as scalability, reliability, and security. </a:t>
            </a:r>
          </a:p>
        </p:txBody>
      </p:sp>
      <p:pic>
        <p:nvPicPr>
          <p:cNvPr id="5" name="Picture 4">
            <a:extLst>
              <a:ext uri="{FF2B5EF4-FFF2-40B4-BE49-F238E27FC236}">
                <a16:creationId xmlns:a16="http://schemas.microsoft.com/office/drawing/2014/main" id="{A5D166F9-BE17-9346-B506-7C5D501B8B43}"/>
              </a:ext>
            </a:extLst>
          </p:cNvPr>
          <p:cNvPicPr>
            <a:picLocks noChangeAspect="1"/>
          </p:cNvPicPr>
          <p:nvPr/>
        </p:nvPicPr>
        <p:blipFill>
          <a:blip r:embed="rId2"/>
          <a:stretch>
            <a:fillRect/>
          </a:stretch>
        </p:blipFill>
        <p:spPr>
          <a:xfrm rot="4153785">
            <a:off x="688395" y="333743"/>
            <a:ext cx="915280" cy="1442436"/>
          </a:xfrm>
          <a:prstGeom prst="rect">
            <a:avLst/>
          </a:prstGeom>
          <a:effectLst>
            <a:outerShdw blurRad="50800" dir="5400000" algn="ctr" rotWithShape="0">
              <a:srgbClr val="000000"/>
            </a:outerShdw>
            <a:reflection stA="44000" dist="1270000" dir="5400000" sy="-100000" algn="bl" rotWithShape="0"/>
          </a:effectLst>
        </p:spPr>
      </p:pic>
    </p:spTree>
    <p:extLst>
      <p:ext uri="{BB962C8B-B14F-4D97-AF65-F5344CB8AC3E}">
        <p14:creationId xmlns:p14="http://schemas.microsoft.com/office/powerpoint/2010/main" val="2649050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23000"/>
          </a:schemeClr>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3395DA-69C0-BAC4-AEFF-47670958A26D}"/>
              </a:ext>
            </a:extLst>
          </p:cNvPr>
          <p:cNvSpPr>
            <a:spLocks noGrp="1"/>
          </p:cNvSpPr>
          <p:nvPr>
            <p:ph type="body" sz="quarter" idx="10"/>
          </p:nvPr>
        </p:nvSpPr>
        <p:spPr>
          <a:xfrm>
            <a:off x="309401" y="743955"/>
            <a:ext cx="11573197" cy="724247"/>
          </a:xfrm>
        </p:spPr>
        <p:txBody>
          <a:bodyPr/>
          <a:lstStyle/>
          <a:p>
            <a:r>
              <a:rPr lang="en-IN" sz="4800" dirty="0">
                <a:latin typeface="Sitka Small Semibold" pitchFamily="2" charset="0"/>
              </a:rPr>
              <a:t>Problem Statement</a:t>
            </a:r>
          </a:p>
          <a:p>
            <a:endParaRPr lang="en-IN" dirty="0"/>
          </a:p>
        </p:txBody>
      </p:sp>
      <p:sp>
        <p:nvSpPr>
          <p:cNvPr id="4" name="TextBox 3">
            <a:extLst>
              <a:ext uri="{FF2B5EF4-FFF2-40B4-BE49-F238E27FC236}">
                <a16:creationId xmlns:a16="http://schemas.microsoft.com/office/drawing/2014/main" id="{1FB9CAEE-45BF-8ADB-2DCC-43A69C959B89}"/>
              </a:ext>
            </a:extLst>
          </p:cNvPr>
          <p:cNvSpPr txBox="1"/>
          <p:nvPr/>
        </p:nvSpPr>
        <p:spPr>
          <a:xfrm>
            <a:off x="494983" y="1762542"/>
            <a:ext cx="11202031" cy="4524315"/>
          </a:xfrm>
          <a:prstGeom prst="rect">
            <a:avLst/>
          </a:prstGeom>
          <a:noFill/>
        </p:spPr>
        <p:txBody>
          <a:bodyPr wrap="square">
            <a:spAutoFit/>
          </a:bodyPr>
          <a:lstStyle/>
          <a:p>
            <a:pPr algn="just"/>
            <a:r>
              <a:rPr lang="en-US" sz="2400" dirty="0">
                <a:latin typeface="Sitka Heading" pitchFamily="2" charset="0"/>
              </a:rPr>
              <a:t>The Genre of the song is one of the main category to classify millions of songs. There are handful of genres that categorize the songs. To the current generation and to the upcoming, a futuristic model that brings out better classification of the songs in music industry has to be built with the most efficient techniques and algorithms we have in today’s world.</a:t>
            </a:r>
          </a:p>
          <a:p>
            <a:pPr algn="just"/>
            <a:endParaRPr lang="en-US" sz="2400" dirty="0">
              <a:latin typeface="Sitka Heading" pitchFamily="2" charset="0"/>
            </a:endParaRPr>
          </a:p>
          <a:p>
            <a:pPr algn="just"/>
            <a:r>
              <a:rPr lang="en-US" sz="2400" dirty="0">
                <a:latin typeface="Sitka Heading" pitchFamily="2" charset="0"/>
              </a:rPr>
              <a:t>To produce a model based on machine Learning that solves the challenge of automatic classification of songs into it’s corresponding genre.</a:t>
            </a:r>
          </a:p>
          <a:p>
            <a:pPr algn="just"/>
            <a:r>
              <a:rPr lang="en-US" sz="2400" dirty="0">
                <a:latin typeface="Sitka Heading" pitchFamily="2" charset="0"/>
              </a:rPr>
              <a:t>To bring a better accuracy rate in the produced model/project as compared to the early attempts and pre-existing models.</a:t>
            </a:r>
          </a:p>
          <a:p>
            <a:pPr algn="just"/>
            <a:r>
              <a:rPr lang="en-US" sz="2400" dirty="0">
                <a:latin typeface="Sitka Heading" pitchFamily="2" charset="0"/>
              </a:rPr>
              <a:t>With the fast growing technologies of Machine Learning, a useful model to the Entertainment industry has to be built.</a:t>
            </a:r>
            <a:endParaRPr lang="en-IN" sz="2400" dirty="0">
              <a:latin typeface="Sitka Heading" pitchFamily="2" charset="0"/>
            </a:endParaRPr>
          </a:p>
        </p:txBody>
      </p:sp>
      <p:pic>
        <p:nvPicPr>
          <p:cNvPr id="5" name="Picture 4">
            <a:extLst>
              <a:ext uri="{FF2B5EF4-FFF2-40B4-BE49-F238E27FC236}">
                <a16:creationId xmlns:a16="http://schemas.microsoft.com/office/drawing/2014/main" id="{8527FCAB-B3DA-9F16-7FA9-96C1AFFD355F}"/>
              </a:ext>
            </a:extLst>
          </p:cNvPr>
          <p:cNvPicPr>
            <a:picLocks noChangeAspect="1"/>
          </p:cNvPicPr>
          <p:nvPr/>
        </p:nvPicPr>
        <p:blipFill>
          <a:blip r:embed="rId2"/>
          <a:stretch>
            <a:fillRect/>
          </a:stretch>
        </p:blipFill>
        <p:spPr>
          <a:xfrm rot="2969906">
            <a:off x="1173475" y="-131873"/>
            <a:ext cx="730185" cy="2041638"/>
          </a:xfrm>
          <a:prstGeom prst="rect">
            <a:avLst/>
          </a:prstGeom>
          <a:effectLst>
            <a:reflection stA="51000" dist="1270000" dir="5400000" sy="-100000" algn="bl" rotWithShape="0"/>
          </a:effectLst>
        </p:spPr>
      </p:pic>
    </p:spTree>
    <p:extLst>
      <p:ext uri="{BB962C8B-B14F-4D97-AF65-F5344CB8AC3E}">
        <p14:creationId xmlns:p14="http://schemas.microsoft.com/office/powerpoint/2010/main" val="4069811976"/>
      </p:ext>
    </p:extLst>
  </p:cSld>
  <p:clrMapOvr>
    <a:masterClrMapping/>
  </p:clrMapOvr>
</p:sld>
</file>

<file path=ppt/theme/theme1.xml><?xml version="1.0" encoding="utf-8"?>
<a:theme xmlns:a="http://schemas.openxmlformats.org/drawingml/2006/main" name="Cover and End Slide Master">
  <a:themeElements>
    <a:clrScheme name="Music Concept">
      <a:dk1>
        <a:sysClr val="windowText" lastClr="000000"/>
      </a:dk1>
      <a:lt1>
        <a:sysClr val="window" lastClr="FFFFFF"/>
      </a:lt1>
      <a:dk2>
        <a:srgbClr val="44546A"/>
      </a:dk2>
      <a:lt2>
        <a:srgbClr val="E7E6E6"/>
      </a:lt2>
      <a:accent1>
        <a:srgbClr val="7ADAE8"/>
      </a:accent1>
      <a:accent2>
        <a:srgbClr val="7AE8C8"/>
      </a:accent2>
      <a:accent3>
        <a:srgbClr val="9EECAC"/>
      </a:accent3>
      <a:accent4>
        <a:srgbClr val="CAEE8C"/>
      </a:accent4>
      <a:accent5>
        <a:srgbClr val="FEE680"/>
      </a:accent5>
      <a:accent6>
        <a:srgbClr val="FEC07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Music Concept">
      <a:dk1>
        <a:sysClr val="windowText" lastClr="000000"/>
      </a:dk1>
      <a:lt1>
        <a:sysClr val="window" lastClr="FFFFFF"/>
      </a:lt1>
      <a:dk2>
        <a:srgbClr val="44546A"/>
      </a:dk2>
      <a:lt2>
        <a:srgbClr val="E7E6E6"/>
      </a:lt2>
      <a:accent1>
        <a:srgbClr val="7ADAE8"/>
      </a:accent1>
      <a:accent2>
        <a:srgbClr val="7AE8C8"/>
      </a:accent2>
      <a:accent3>
        <a:srgbClr val="9EECAC"/>
      </a:accent3>
      <a:accent4>
        <a:srgbClr val="CAEE8C"/>
      </a:accent4>
      <a:accent5>
        <a:srgbClr val="FEE680"/>
      </a:accent5>
      <a:accent6>
        <a:srgbClr val="FEC07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Music Concept">
      <a:dk1>
        <a:sysClr val="windowText" lastClr="000000"/>
      </a:dk1>
      <a:lt1>
        <a:sysClr val="window" lastClr="FFFFFF"/>
      </a:lt1>
      <a:dk2>
        <a:srgbClr val="44546A"/>
      </a:dk2>
      <a:lt2>
        <a:srgbClr val="E7E6E6"/>
      </a:lt2>
      <a:accent1>
        <a:srgbClr val="7ADAE8"/>
      </a:accent1>
      <a:accent2>
        <a:srgbClr val="7AE8C8"/>
      </a:accent2>
      <a:accent3>
        <a:srgbClr val="9EECAC"/>
      </a:accent3>
      <a:accent4>
        <a:srgbClr val="CAEE8C"/>
      </a:accent4>
      <a:accent5>
        <a:srgbClr val="FEE680"/>
      </a:accent5>
      <a:accent6>
        <a:srgbClr val="FEC07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9972</TotalTime>
  <Words>2518</Words>
  <Application>Microsoft Office PowerPoint</Application>
  <PresentationFormat>Widescreen</PresentationFormat>
  <Paragraphs>311</Paragraphs>
  <Slides>30</Slides>
  <Notes>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30</vt:i4>
      </vt:variant>
    </vt:vector>
  </HeadingPairs>
  <TitlesOfParts>
    <vt:vector size="42" baseType="lpstr">
      <vt:lpstr>Arial</vt:lpstr>
      <vt:lpstr>Calibri</vt:lpstr>
      <vt:lpstr>Cambria</vt:lpstr>
      <vt:lpstr>Sitka Display</vt:lpstr>
      <vt:lpstr>Sitka Display Semibold</vt:lpstr>
      <vt:lpstr>Sitka Heading</vt:lpstr>
      <vt:lpstr>Sitka Heading Semibold</vt:lpstr>
      <vt:lpstr>Sitka Small Semibold</vt:lpstr>
      <vt:lpstr>Times New Roman</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https://www.freeppt7.com</dc:creator>
  <cp:lastModifiedBy>VIVEK JAIN</cp:lastModifiedBy>
  <cp:revision>139</cp:revision>
  <dcterms:created xsi:type="dcterms:W3CDTF">2018-04-24T17:14:44Z</dcterms:created>
  <dcterms:modified xsi:type="dcterms:W3CDTF">2023-02-09T05:41:44Z</dcterms:modified>
</cp:coreProperties>
</file>